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6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  <p:sldMasterId id="2147483648" r:id="rId5"/>
  </p:sldMasterIdLst>
  <p:notesMasterIdLst>
    <p:notesMasterId r:id="rId20"/>
  </p:notesMasterIdLst>
  <p:sldIdLst>
    <p:sldId id="635" r:id="rId6"/>
    <p:sldId id="649" r:id="rId7"/>
    <p:sldId id="643" r:id="rId8"/>
    <p:sldId id="527" r:id="rId9"/>
    <p:sldId id="531" r:id="rId10"/>
    <p:sldId id="523" r:id="rId11"/>
    <p:sldId id="522" r:id="rId12"/>
    <p:sldId id="644" r:id="rId13"/>
    <p:sldId id="651" r:id="rId14"/>
    <p:sldId id="650" r:id="rId15"/>
    <p:sldId id="645" r:id="rId16"/>
    <p:sldId id="646" r:id="rId17"/>
    <p:sldId id="653" r:id="rId18"/>
    <p:sldId id="648" r:id="rId19"/>
  </p:sldIdLst>
  <p:sldSz cx="12192000" cy="6858000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71CA22C-538B-95E8-44A3-E5CA97B3814F}" name="Rob Daking" initials="RD" userId="S::Robd@navigatorgroup.com.au::d15014a0-8558-4a9e-9e38-35b44e63bb7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D20"/>
    <a:srgbClr val="15103E"/>
    <a:srgbClr val="0077D8"/>
    <a:srgbClr val="FDBC3C"/>
    <a:srgbClr val="E00B4B"/>
    <a:srgbClr val="0FA747"/>
    <a:srgbClr val="090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38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965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980314960629919"/>
          <c:y val="0.12728018372703409"/>
          <c:w val="0.89019685039370078"/>
          <c:h val="0.72319285561002988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'Service Uptake'!$B$2</c:f>
              <c:strCache>
                <c:ptCount val="1"/>
                <c:pt idx="0">
                  <c:v>Number Referred</c:v>
                </c:pt>
              </c:strCache>
            </c:strRef>
          </c:tx>
          <c:spPr>
            <a:solidFill>
              <a:srgbClr val="02579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366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8781-41D6-9058-BAE08D20DDB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781-41D6-9058-BAE08D20DDB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8781-41D6-9058-BAE08D20DDB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'Service Uptake'!$A$3:$A$5</c:f>
              <c:strCache>
                <c:ptCount val="3"/>
                <c:pt idx="0">
                  <c:v>Case Manager Triage</c:v>
                </c:pt>
                <c:pt idx="1">
                  <c:v>System Driven Triage + Opt In</c:v>
                </c:pt>
                <c:pt idx="2">
                  <c:v>System Driven Triage + Opt Out </c:v>
                </c:pt>
              </c:strCache>
            </c:strRef>
          </c:cat>
          <c:val>
            <c:numRef>
              <c:f>'Service Uptake'!$B$3:$B$5</c:f>
              <c:numCache>
                <c:formatCode>General</c:formatCode>
                <c:ptCount val="3"/>
                <c:pt idx="0">
                  <c:v>35</c:v>
                </c:pt>
                <c:pt idx="1">
                  <c:v>115</c:v>
                </c:pt>
                <c:pt idx="2">
                  <c:v>220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81-41D6-9058-BAE08D20DD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6309023"/>
        <c:axId val="836307359"/>
        <c:extLst>
          <c:ext xmlns:c15="http://schemas.microsoft.com/office/drawing/2012/chart" uri="{02D57815-91ED-43cb-92C2-25804820EDAC}">
            <c15:filteredBarSeries>
              <c15:ser>
                <c:idx val="0"/>
                <c:order val="1"/>
                <c:tx>
                  <c:strRef>
                    <c:extLst>
                      <c:ext uri="{02D57815-91ED-43cb-92C2-25804820EDAC}">
                        <c15:formulaRef>
                          <c15:sqref>'Service Uptake'!$C$2</c15:sqref>
                        </c15:formulaRef>
                      </c:ext>
                    </c:extLst>
                    <c:strCache>
                      <c:ptCount val="1"/>
                      <c:pt idx="0">
                        <c:v>Number completed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'Service Uptake'!$A$3:$A$5</c15:sqref>
                        </c15:formulaRef>
                      </c:ext>
                    </c:extLst>
                    <c:strCache>
                      <c:ptCount val="3"/>
                      <c:pt idx="0">
                        <c:v>Case Manager Triage</c:v>
                      </c:pt>
                      <c:pt idx="1">
                        <c:v>System Driven Triage + Opt In</c:v>
                      </c:pt>
                      <c:pt idx="2">
                        <c:v>System Driven Triage + Opt Out 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'Service Uptake'!$C$3:$C$5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33</c:v>
                      </c:pt>
                      <c:pt idx="1">
                        <c:v>98</c:v>
                      </c:pt>
                      <c:pt idx="2">
                        <c:v>195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8781-41D6-9058-BAE08D20DDBE}"/>
                  </c:ext>
                </c:extLst>
              </c15:ser>
            </c15:filteredBarSeries>
          </c:ext>
        </c:extLst>
      </c:barChart>
      <c:catAx>
        <c:axId val="836309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6307359"/>
        <c:crosses val="autoZero"/>
        <c:auto val="1"/>
        <c:lblAlgn val="ctr"/>
        <c:lblOffset val="100"/>
        <c:noMultiLvlLbl val="0"/>
      </c:catAx>
      <c:valAx>
        <c:axId val="836307359"/>
        <c:scaling>
          <c:orientation val="minMax"/>
          <c:max val="250"/>
        </c:scaling>
        <c:delete val="1"/>
        <c:axPos val="l"/>
        <c:numFmt formatCode="General" sourceLinked="1"/>
        <c:majorTickMark val="none"/>
        <c:minorTickMark val="none"/>
        <c:tickLblPos val="nextTo"/>
        <c:crossAx val="836309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1597E8B8-8ADB-4DCC-B34F-3A7694590569}" type="VALUE">
                      <a:rPr lang="en-US" smtClean="0"/>
                      <a:pPr/>
                      <a:t>[VALUE]</a:t>
                    </a:fld>
                    <a:r>
                      <a:rPr lang="en-US"/>
                      <a:t> days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EA4-4398-8A7F-C01DE0EBE7F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144EFFA-C2A1-4946-B598-E5F66AFC115D}" type="VALUE">
                      <a:rPr lang="en-US" smtClean="0"/>
                      <a:pPr/>
                      <a:t>[VALUE]</a:t>
                    </a:fld>
                    <a:r>
                      <a:rPr lang="en-US"/>
                      <a:t> days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EA4-4398-8A7F-C01DE0EBE7F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A87DBBF-0953-4AA8-B7BC-2408CEB880CF}" type="VALUE">
                      <a:rPr lang="en-US" smtClean="0"/>
                      <a:pPr/>
                      <a:t>[VALUE]</a:t>
                    </a:fld>
                    <a:r>
                      <a:rPr lang="en-US"/>
                      <a:t> days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EA4-4398-8A7F-C01DE0EBE7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Case Manager Triage</c:v>
                </c:pt>
                <c:pt idx="1">
                  <c:v>System triage + opt in</c:v>
                </c:pt>
                <c:pt idx="2">
                  <c:v>System triage + opt out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33</c:v>
                </c:pt>
                <c:pt idx="1">
                  <c:v>23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A4-4398-8A7F-C01DE0EBE7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53464272"/>
        <c:axId val="1253462632"/>
      </c:barChart>
      <c:catAx>
        <c:axId val="1253464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3462632"/>
        <c:crosses val="autoZero"/>
        <c:auto val="1"/>
        <c:lblAlgn val="ctr"/>
        <c:lblOffset val="100"/>
        <c:noMultiLvlLbl val="0"/>
      </c:catAx>
      <c:valAx>
        <c:axId val="12534626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5346427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5AF6F-AEC1-4B67-BF37-09F87C80662E}" type="datetimeFigureOut">
              <a:rPr lang="en-AU" smtClean="0"/>
              <a:t>26/06/2023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5B3BA9-A9E0-4C81-9A12-D81650BEF2A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544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87675F-D7EA-A64C-B9FA-338F86F1DDB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03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A8BF30-DCE0-4A9D-9904-9404F3C9AD91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8461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090D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91D43A2-D7B2-E643-88B9-11C7ADCDFB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7480" y="2591381"/>
            <a:ext cx="5237039" cy="167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796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3BCFB8C6-409E-8646-884C-547CB3A1EC6B}"/>
              </a:ext>
            </a:extLst>
          </p:cNvPr>
          <p:cNvSpPr/>
          <p:nvPr userDrawn="1"/>
        </p:nvSpPr>
        <p:spPr>
          <a:xfrm>
            <a:off x="816077" y="1779639"/>
            <a:ext cx="766864" cy="766864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9CED7422-8C25-A741-B35E-F38601E41E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8090" y="764420"/>
            <a:ext cx="4463845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Presentation Agenda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86CAC692-4110-024D-AAA1-1A1EC075628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20095" y="1958015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24" name="Text Placeholder 15">
            <a:extLst>
              <a:ext uri="{FF2B5EF4-FFF2-40B4-BE49-F238E27FC236}">
                <a16:creationId xmlns:a16="http://schemas.microsoft.com/office/drawing/2014/main" id="{D855AACC-22F6-2548-874A-46AF9AADCF5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6959" y="1825287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39725489-61FB-BD46-80AA-798EACD29F1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786959" y="2250508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A14AF9C-8195-7743-BF39-A2A88FAE3618}"/>
              </a:ext>
            </a:extLst>
          </p:cNvPr>
          <p:cNvSpPr/>
          <p:nvPr userDrawn="1"/>
        </p:nvSpPr>
        <p:spPr>
          <a:xfrm>
            <a:off x="816077" y="3011563"/>
            <a:ext cx="766864" cy="766864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19C2020D-6A19-1E4B-9CAC-875DCFCF776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20095" y="3189939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30" name="Text Placeholder 15">
            <a:extLst>
              <a:ext uri="{FF2B5EF4-FFF2-40B4-BE49-F238E27FC236}">
                <a16:creationId xmlns:a16="http://schemas.microsoft.com/office/drawing/2014/main" id="{A5EFA3EE-8652-2348-B6C2-5E070CBF7F4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786959" y="3057211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31" name="Text Placeholder 15">
            <a:extLst>
              <a:ext uri="{FF2B5EF4-FFF2-40B4-BE49-F238E27FC236}">
                <a16:creationId xmlns:a16="http://schemas.microsoft.com/office/drawing/2014/main" id="{851BDEF3-7AEF-4645-8F62-96F2D2532FF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786959" y="3482432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0FFA1F3-D0C5-1946-A3A6-D6E735CA0530}"/>
              </a:ext>
            </a:extLst>
          </p:cNvPr>
          <p:cNvSpPr/>
          <p:nvPr userDrawn="1"/>
        </p:nvSpPr>
        <p:spPr>
          <a:xfrm>
            <a:off x="816077" y="4243487"/>
            <a:ext cx="766864" cy="766864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 Placeholder 15">
            <a:extLst>
              <a:ext uri="{FF2B5EF4-FFF2-40B4-BE49-F238E27FC236}">
                <a16:creationId xmlns:a16="http://schemas.microsoft.com/office/drawing/2014/main" id="{E8D42A81-CA2A-8146-A6C3-E71BF844616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20095" y="4421863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40FCFF52-C17A-CF44-B8E7-D066EB44CE9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786959" y="4289135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39" name="Text Placeholder 15">
            <a:extLst>
              <a:ext uri="{FF2B5EF4-FFF2-40B4-BE49-F238E27FC236}">
                <a16:creationId xmlns:a16="http://schemas.microsoft.com/office/drawing/2014/main" id="{0052B0BF-F275-6643-ADE6-52BDF82200E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786959" y="4714356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5538F13-B395-AE43-861B-1E2A478A002D}"/>
              </a:ext>
            </a:extLst>
          </p:cNvPr>
          <p:cNvSpPr/>
          <p:nvPr userDrawn="1"/>
        </p:nvSpPr>
        <p:spPr>
          <a:xfrm>
            <a:off x="816077" y="5475411"/>
            <a:ext cx="766864" cy="766864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 Placeholder 15">
            <a:extLst>
              <a:ext uri="{FF2B5EF4-FFF2-40B4-BE49-F238E27FC236}">
                <a16:creationId xmlns:a16="http://schemas.microsoft.com/office/drawing/2014/main" id="{B00EBB04-6586-7740-BA16-8B823D11841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20095" y="5653787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4</a:t>
            </a:r>
          </a:p>
        </p:txBody>
      </p:sp>
      <p:sp>
        <p:nvSpPr>
          <p:cNvPr id="42" name="Text Placeholder 15">
            <a:extLst>
              <a:ext uri="{FF2B5EF4-FFF2-40B4-BE49-F238E27FC236}">
                <a16:creationId xmlns:a16="http://schemas.microsoft.com/office/drawing/2014/main" id="{34CB406E-4AEC-2349-BBF1-4FB0BB68C59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786959" y="5521059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53" name="Text Placeholder 15">
            <a:extLst>
              <a:ext uri="{FF2B5EF4-FFF2-40B4-BE49-F238E27FC236}">
                <a16:creationId xmlns:a16="http://schemas.microsoft.com/office/drawing/2014/main" id="{0E2E0EAC-C0AC-1A4F-900F-1B3BA47192B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786959" y="5946280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957A3F37-863D-7A4A-98FC-61E556964903}"/>
              </a:ext>
            </a:extLst>
          </p:cNvPr>
          <p:cNvSpPr/>
          <p:nvPr userDrawn="1"/>
        </p:nvSpPr>
        <p:spPr>
          <a:xfrm>
            <a:off x="5712568" y="1779639"/>
            <a:ext cx="766864" cy="766864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 Placeholder 15">
            <a:extLst>
              <a:ext uri="{FF2B5EF4-FFF2-40B4-BE49-F238E27FC236}">
                <a16:creationId xmlns:a16="http://schemas.microsoft.com/office/drawing/2014/main" id="{025FB310-D373-C04C-94FA-E6E70E04C28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916586" y="1958015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5</a:t>
            </a:r>
          </a:p>
        </p:txBody>
      </p:sp>
      <p:sp>
        <p:nvSpPr>
          <p:cNvPr id="56" name="Text Placeholder 15">
            <a:extLst>
              <a:ext uri="{FF2B5EF4-FFF2-40B4-BE49-F238E27FC236}">
                <a16:creationId xmlns:a16="http://schemas.microsoft.com/office/drawing/2014/main" id="{4721C924-01B8-C445-9AEA-7E4D85E0FC5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683450" y="1825287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57" name="Text Placeholder 15">
            <a:extLst>
              <a:ext uri="{FF2B5EF4-FFF2-40B4-BE49-F238E27FC236}">
                <a16:creationId xmlns:a16="http://schemas.microsoft.com/office/drawing/2014/main" id="{4E65E9BC-0430-7A47-9A09-E514B79796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683450" y="2250508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D1A7E467-BCC3-FB46-AB80-DC8B5EF077C9}"/>
              </a:ext>
            </a:extLst>
          </p:cNvPr>
          <p:cNvSpPr/>
          <p:nvPr userDrawn="1"/>
        </p:nvSpPr>
        <p:spPr>
          <a:xfrm>
            <a:off x="5712568" y="3011563"/>
            <a:ext cx="766864" cy="766864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 Placeholder 15">
            <a:extLst>
              <a:ext uri="{FF2B5EF4-FFF2-40B4-BE49-F238E27FC236}">
                <a16:creationId xmlns:a16="http://schemas.microsoft.com/office/drawing/2014/main" id="{FE4087CD-560D-CE4F-AF82-1FB0955562D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916586" y="3189939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6</a:t>
            </a:r>
          </a:p>
        </p:txBody>
      </p:sp>
      <p:sp>
        <p:nvSpPr>
          <p:cNvPr id="60" name="Text Placeholder 15">
            <a:extLst>
              <a:ext uri="{FF2B5EF4-FFF2-40B4-BE49-F238E27FC236}">
                <a16:creationId xmlns:a16="http://schemas.microsoft.com/office/drawing/2014/main" id="{E9595E91-0681-C14C-A18D-49A755FADB5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683450" y="3057211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61" name="Text Placeholder 15">
            <a:extLst>
              <a:ext uri="{FF2B5EF4-FFF2-40B4-BE49-F238E27FC236}">
                <a16:creationId xmlns:a16="http://schemas.microsoft.com/office/drawing/2014/main" id="{85978922-DE8E-4744-9B0F-78CA40DAC40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683450" y="3482432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193D090D-6BE4-144F-8F67-B435C141E35B}"/>
              </a:ext>
            </a:extLst>
          </p:cNvPr>
          <p:cNvSpPr/>
          <p:nvPr userDrawn="1"/>
        </p:nvSpPr>
        <p:spPr>
          <a:xfrm>
            <a:off x="5712568" y="4243487"/>
            <a:ext cx="766864" cy="766864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 Placeholder 15">
            <a:extLst>
              <a:ext uri="{FF2B5EF4-FFF2-40B4-BE49-F238E27FC236}">
                <a16:creationId xmlns:a16="http://schemas.microsoft.com/office/drawing/2014/main" id="{4693AA68-5246-D544-97D7-7230242C241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916586" y="4421863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7</a:t>
            </a:r>
          </a:p>
        </p:txBody>
      </p:sp>
      <p:sp>
        <p:nvSpPr>
          <p:cNvPr id="64" name="Text Placeholder 15">
            <a:extLst>
              <a:ext uri="{FF2B5EF4-FFF2-40B4-BE49-F238E27FC236}">
                <a16:creationId xmlns:a16="http://schemas.microsoft.com/office/drawing/2014/main" id="{0F5C4203-7EE0-364C-BE25-7FF72F6E07E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683450" y="4289135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65" name="Text Placeholder 15">
            <a:extLst>
              <a:ext uri="{FF2B5EF4-FFF2-40B4-BE49-F238E27FC236}">
                <a16:creationId xmlns:a16="http://schemas.microsoft.com/office/drawing/2014/main" id="{D17C4219-33A0-7E41-BD1C-B74938BAD9F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683450" y="4714356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5D59EC15-C733-8F4E-8971-D4D7639F9D2C}"/>
              </a:ext>
            </a:extLst>
          </p:cNvPr>
          <p:cNvSpPr/>
          <p:nvPr userDrawn="1"/>
        </p:nvSpPr>
        <p:spPr>
          <a:xfrm>
            <a:off x="5712568" y="5475411"/>
            <a:ext cx="766864" cy="766864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 Placeholder 15">
            <a:extLst>
              <a:ext uri="{FF2B5EF4-FFF2-40B4-BE49-F238E27FC236}">
                <a16:creationId xmlns:a16="http://schemas.microsoft.com/office/drawing/2014/main" id="{9DF863FA-7A4E-454D-93F7-32AB953D2DA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916586" y="5653787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8</a:t>
            </a:r>
          </a:p>
        </p:txBody>
      </p:sp>
      <p:sp>
        <p:nvSpPr>
          <p:cNvPr id="68" name="Text Placeholder 15">
            <a:extLst>
              <a:ext uri="{FF2B5EF4-FFF2-40B4-BE49-F238E27FC236}">
                <a16:creationId xmlns:a16="http://schemas.microsoft.com/office/drawing/2014/main" id="{80B9ACC6-8B1C-674D-BB5A-6875C24368CC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683450" y="5521059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69" name="Text Placeholder 15">
            <a:extLst>
              <a:ext uri="{FF2B5EF4-FFF2-40B4-BE49-F238E27FC236}">
                <a16:creationId xmlns:a16="http://schemas.microsoft.com/office/drawing/2014/main" id="{CC428CF8-A5A2-1B4D-A35C-98C7DB23187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683450" y="5946280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71" name="Text Placeholder 15">
            <a:extLst>
              <a:ext uri="{FF2B5EF4-FFF2-40B4-BE49-F238E27FC236}">
                <a16:creationId xmlns:a16="http://schemas.microsoft.com/office/drawing/2014/main" id="{3A66F2F1-5C2C-C74D-A3EE-420E06405CA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17754" y="6377435"/>
            <a:ext cx="683344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00/00/00</a:t>
            </a:r>
          </a:p>
        </p:txBody>
      </p:sp>
      <p:sp>
        <p:nvSpPr>
          <p:cNvPr id="72" name="Text Placeholder 15">
            <a:extLst>
              <a:ext uri="{FF2B5EF4-FFF2-40B4-BE49-F238E27FC236}">
                <a16:creationId xmlns:a16="http://schemas.microsoft.com/office/drawing/2014/main" id="{CB035433-D485-424D-80B5-BB150D6012B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1154696" y="6377435"/>
            <a:ext cx="349046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3721845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bg>
      <p:bgPr>
        <a:solidFill>
          <a:srgbClr val="090D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C642AD4B-86B5-8946-98E5-EAAECDE35CF4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9CED7422-8C25-A741-B35E-F38601E41E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8090" y="764420"/>
            <a:ext cx="4463845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3197E15-47A2-7349-9E8F-EB98F10A721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8500" y="1690688"/>
            <a:ext cx="4463435" cy="1986577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600"/>
              </a:spcBef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 </a:t>
            </a:r>
            <a:r>
              <a:rPr lang="en-US" err="1"/>
              <a:t>Proin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nibh</a:t>
            </a:r>
            <a:r>
              <a:rPr lang="en-US"/>
              <a:t> libero. </a:t>
            </a:r>
            <a:r>
              <a:rPr lang="en-US" err="1"/>
              <a:t>Pellentesque</a:t>
            </a:r>
            <a:r>
              <a:rPr lang="en-US"/>
              <a:t> </a:t>
            </a:r>
            <a:r>
              <a:rPr lang="en-US" err="1"/>
              <a:t>risus</a:t>
            </a:r>
            <a:r>
              <a:rPr lang="en-US"/>
              <a:t> mi, </a:t>
            </a:r>
            <a:r>
              <a:rPr lang="en-US" err="1"/>
              <a:t>ornare</a:t>
            </a:r>
            <a:r>
              <a:rPr lang="en-US"/>
              <a:t> et magna </a:t>
            </a:r>
            <a:r>
              <a:rPr lang="en-US" err="1"/>
              <a:t>ut</a:t>
            </a:r>
            <a:r>
              <a:rPr lang="en-US"/>
              <a:t>, </a:t>
            </a:r>
            <a:r>
              <a:rPr lang="en-US" err="1"/>
              <a:t>malesuada</a:t>
            </a:r>
            <a:r>
              <a:rPr lang="en-US"/>
              <a:t> </a:t>
            </a:r>
            <a:r>
              <a:rPr lang="en-US" err="1"/>
              <a:t>varius</a:t>
            </a:r>
            <a:r>
              <a:rPr lang="en-US"/>
              <a:t> </a:t>
            </a:r>
            <a:r>
              <a:rPr lang="en-US" err="1"/>
              <a:t>nibh</a:t>
            </a:r>
            <a:r>
              <a:rPr lang="en-US"/>
              <a:t>. </a:t>
            </a:r>
            <a:r>
              <a:rPr lang="en-US" err="1"/>
              <a:t>Praesent</a:t>
            </a:r>
            <a:r>
              <a:rPr lang="en-US"/>
              <a:t> </a:t>
            </a:r>
            <a:r>
              <a:rPr lang="en-US" err="1"/>
              <a:t>luctus</a:t>
            </a:r>
            <a:r>
              <a:rPr lang="en-US"/>
              <a:t> id dolor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lobortis</a:t>
            </a:r>
            <a:r>
              <a:rPr lang="en-US"/>
              <a:t>. </a:t>
            </a:r>
            <a:r>
              <a:rPr lang="en-US" err="1"/>
              <a:t>Orci</a:t>
            </a:r>
            <a:r>
              <a:rPr lang="en-US"/>
              <a:t> </a:t>
            </a:r>
            <a:r>
              <a:rPr lang="en-US" err="1"/>
              <a:t>varius</a:t>
            </a:r>
            <a:r>
              <a:rPr lang="en-US"/>
              <a:t> </a:t>
            </a:r>
            <a:r>
              <a:rPr lang="en-US" err="1"/>
              <a:t>natoque</a:t>
            </a:r>
            <a:r>
              <a:rPr lang="en-US"/>
              <a:t> </a:t>
            </a:r>
            <a:r>
              <a:rPr lang="en-US" err="1"/>
              <a:t>penatibus</a:t>
            </a:r>
            <a:r>
              <a:rPr lang="en-US"/>
              <a:t> et </a:t>
            </a:r>
            <a:r>
              <a:rPr lang="en-US" err="1"/>
              <a:t>magnis</a:t>
            </a:r>
            <a:r>
              <a:rPr lang="en-US"/>
              <a:t> dis parturient </a:t>
            </a:r>
            <a:r>
              <a:rPr lang="en-US" err="1"/>
              <a:t>montes</a:t>
            </a:r>
            <a:r>
              <a:rPr lang="en-US"/>
              <a:t>, </a:t>
            </a:r>
            <a:r>
              <a:rPr lang="en-US" err="1"/>
              <a:t>nascetur</a:t>
            </a:r>
            <a:r>
              <a:rPr lang="en-US"/>
              <a:t> </a:t>
            </a:r>
            <a:r>
              <a:rPr lang="en-US" err="1"/>
              <a:t>ridiculus</a:t>
            </a:r>
            <a:r>
              <a:rPr lang="en-US"/>
              <a:t> mus.</a:t>
            </a:r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25C9DF0F-36E1-2840-ACF3-07CFA0DD5E7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17754" y="6377435"/>
            <a:ext cx="683344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00/00/00</a:t>
            </a:r>
          </a:p>
        </p:txBody>
      </p:sp>
      <p:sp>
        <p:nvSpPr>
          <p:cNvPr id="39" name="Text Placeholder 15">
            <a:extLst>
              <a:ext uri="{FF2B5EF4-FFF2-40B4-BE49-F238E27FC236}">
                <a16:creationId xmlns:a16="http://schemas.microsoft.com/office/drawing/2014/main" id="{31CD9C7E-DF00-4A4F-AADA-CFAB0647204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154696" y="6377435"/>
            <a:ext cx="349046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  <p:sp>
        <p:nvSpPr>
          <p:cNvPr id="40" name="Text Placeholder 8">
            <a:extLst>
              <a:ext uri="{FF2B5EF4-FFF2-40B4-BE49-F238E27FC236}">
                <a16:creationId xmlns:a16="http://schemas.microsoft.com/office/drawing/2014/main" id="{8F9973F2-390C-E840-A328-E93CD14F138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2955" y="4043197"/>
            <a:ext cx="4463435" cy="1726022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endParaRPr lang="en-US"/>
          </a:p>
        </p:txBody>
      </p:sp>
      <p:sp>
        <p:nvSpPr>
          <p:cNvPr id="41" name="Text Placeholder 15">
            <a:extLst>
              <a:ext uri="{FF2B5EF4-FFF2-40B4-BE49-F238E27FC236}">
                <a16:creationId xmlns:a16="http://schemas.microsoft.com/office/drawing/2014/main" id="{09ED9036-19AD-5841-A593-FF678415AAD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030496" y="2683976"/>
            <a:ext cx="2227007" cy="1167619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Image </a:t>
            </a:r>
            <a:br>
              <a:rPr lang="en-US"/>
            </a:br>
            <a:r>
              <a:rPr lang="en-US"/>
              <a:t>goes here</a:t>
            </a:r>
          </a:p>
        </p:txBody>
      </p:sp>
    </p:spTree>
    <p:extLst>
      <p:ext uri="{BB962C8B-B14F-4D97-AF65-F5344CB8AC3E}">
        <p14:creationId xmlns:p14="http://schemas.microsoft.com/office/powerpoint/2010/main" val="975042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bg>
      <p:bgPr>
        <a:solidFill>
          <a:srgbClr val="00AD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C642AD4B-86B5-8946-98E5-EAAECDE35CF4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9CED7422-8C25-A741-B35E-F38601E41E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8090" y="764420"/>
            <a:ext cx="4463845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3197E15-47A2-7349-9E8F-EB98F10A721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8500" y="1690688"/>
            <a:ext cx="4463435" cy="1986577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600"/>
              </a:spcBef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 </a:t>
            </a:r>
            <a:r>
              <a:rPr lang="en-US" err="1"/>
              <a:t>Proin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nibh</a:t>
            </a:r>
            <a:r>
              <a:rPr lang="en-US"/>
              <a:t> libero. </a:t>
            </a:r>
            <a:r>
              <a:rPr lang="en-US" err="1"/>
              <a:t>Pellentesque</a:t>
            </a:r>
            <a:r>
              <a:rPr lang="en-US"/>
              <a:t> </a:t>
            </a:r>
            <a:r>
              <a:rPr lang="en-US" err="1"/>
              <a:t>risus</a:t>
            </a:r>
            <a:r>
              <a:rPr lang="en-US"/>
              <a:t> mi, </a:t>
            </a:r>
            <a:r>
              <a:rPr lang="en-US" err="1"/>
              <a:t>ornare</a:t>
            </a:r>
            <a:r>
              <a:rPr lang="en-US"/>
              <a:t> et magna </a:t>
            </a:r>
            <a:r>
              <a:rPr lang="en-US" err="1"/>
              <a:t>ut</a:t>
            </a:r>
            <a:r>
              <a:rPr lang="en-US"/>
              <a:t>, </a:t>
            </a:r>
            <a:r>
              <a:rPr lang="en-US" err="1"/>
              <a:t>malesuada</a:t>
            </a:r>
            <a:r>
              <a:rPr lang="en-US"/>
              <a:t> </a:t>
            </a:r>
            <a:r>
              <a:rPr lang="en-US" err="1"/>
              <a:t>varius</a:t>
            </a:r>
            <a:r>
              <a:rPr lang="en-US"/>
              <a:t> </a:t>
            </a:r>
            <a:r>
              <a:rPr lang="en-US" err="1"/>
              <a:t>nibh</a:t>
            </a:r>
            <a:r>
              <a:rPr lang="en-US"/>
              <a:t>. </a:t>
            </a:r>
            <a:r>
              <a:rPr lang="en-US" err="1"/>
              <a:t>Praesent</a:t>
            </a:r>
            <a:r>
              <a:rPr lang="en-US"/>
              <a:t> </a:t>
            </a:r>
            <a:r>
              <a:rPr lang="en-US" err="1"/>
              <a:t>luctus</a:t>
            </a:r>
            <a:r>
              <a:rPr lang="en-US"/>
              <a:t> id dolor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lobortis</a:t>
            </a:r>
            <a:r>
              <a:rPr lang="en-US"/>
              <a:t>. </a:t>
            </a:r>
            <a:r>
              <a:rPr lang="en-US" err="1"/>
              <a:t>Orci</a:t>
            </a:r>
            <a:r>
              <a:rPr lang="en-US"/>
              <a:t> </a:t>
            </a:r>
            <a:r>
              <a:rPr lang="en-US" err="1"/>
              <a:t>varius</a:t>
            </a:r>
            <a:r>
              <a:rPr lang="en-US"/>
              <a:t> </a:t>
            </a:r>
            <a:r>
              <a:rPr lang="en-US" err="1"/>
              <a:t>natoque</a:t>
            </a:r>
            <a:r>
              <a:rPr lang="en-US"/>
              <a:t> </a:t>
            </a:r>
            <a:r>
              <a:rPr lang="en-US" err="1"/>
              <a:t>penatibus</a:t>
            </a:r>
            <a:r>
              <a:rPr lang="en-US"/>
              <a:t> et </a:t>
            </a:r>
            <a:r>
              <a:rPr lang="en-US" err="1"/>
              <a:t>magnis</a:t>
            </a:r>
            <a:r>
              <a:rPr lang="en-US"/>
              <a:t> dis parturient </a:t>
            </a:r>
            <a:r>
              <a:rPr lang="en-US" err="1"/>
              <a:t>montes</a:t>
            </a:r>
            <a:r>
              <a:rPr lang="en-US"/>
              <a:t>, </a:t>
            </a:r>
            <a:r>
              <a:rPr lang="en-US" err="1"/>
              <a:t>nascetur</a:t>
            </a:r>
            <a:r>
              <a:rPr lang="en-US"/>
              <a:t> </a:t>
            </a:r>
            <a:r>
              <a:rPr lang="en-US" err="1"/>
              <a:t>ridiculus</a:t>
            </a:r>
            <a:r>
              <a:rPr lang="en-US"/>
              <a:t> mus.</a:t>
            </a:r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25C9DF0F-36E1-2840-ACF3-07CFA0DD5E7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17754" y="6377435"/>
            <a:ext cx="683344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00/00/00</a:t>
            </a:r>
          </a:p>
        </p:txBody>
      </p:sp>
      <p:sp>
        <p:nvSpPr>
          <p:cNvPr id="39" name="Text Placeholder 15">
            <a:extLst>
              <a:ext uri="{FF2B5EF4-FFF2-40B4-BE49-F238E27FC236}">
                <a16:creationId xmlns:a16="http://schemas.microsoft.com/office/drawing/2014/main" id="{31CD9C7E-DF00-4A4F-AADA-CFAB0647204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154696" y="6377435"/>
            <a:ext cx="349046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  <p:sp>
        <p:nvSpPr>
          <p:cNvPr id="40" name="Text Placeholder 8">
            <a:extLst>
              <a:ext uri="{FF2B5EF4-FFF2-40B4-BE49-F238E27FC236}">
                <a16:creationId xmlns:a16="http://schemas.microsoft.com/office/drawing/2014/main" id="{8F9973F2-390C-E840-A328-E93CD14F138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2955" y="4043197"/>
            <a:ext cx="4463435" cy="1726022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endParaRPr lang="en-US"/>
          </a:p>
        </p:txBody>
      </p:sp>
      <p:sp>
        <p:nvSpPr>
          <p:cNvPr id="41" name="Text Placeholder 15">
            <a:extLst>
              <a:ext uri="{FF2B5EF4-FFF2-40B4-BE49-F238E27FC236}">
                <a16:creationId xmlns:a16="http://schemas.microsoft.com/office/drawing/2014/main" id="{09ED9036-19AD-5841-A593-FF678415AAD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030496" y="2683976"/>
            <a:ext cx="2227007" cy="1167619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Image </a:t>
            </a:r>
            <a:br>
              <a:rPr lang="en-US"/>
            </a:br>
            <a:r>
              <a:rPr lang="en-US"/>
              <a:t>goes here</a:t>
            </a:r>
          </a:p>
        </p:txBody>
      </p:sp>
    </p:spTree>
    <p:extLst>
      <p:ext uri="{BB962C8B-B14F-4D97-AF65-F5344CB8AC3E}">
        <p14:creationId xmlns:p14="http://schemas.microsoft.com/office/powerpoint/2010/main" val="15950257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C642AD4B-86B5-8946-98E5-EAAECDE35CF4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9CED7422-8C25-A741-B35E-F38601E41E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8090" y="764420"/>
            <a:ext cx="4463845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3197E15-47A2-7349-9E8F-EB98F10A721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8500" y="1690688"/>
            <a:ext cx="4463435" cy="1986577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600"/>
              </a:spcBef>
              <a:buNone/>
              <a:defRPr sz="16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 </a:t>
            </a:r>
            <a:r>
              <a:rPr lang="en-US" err="1"/>
              <a:t>Proin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nibh</a:t>
            </a:r>
            <a:r>
              <a:rPr lang="en-US"/>
              <a:t> libero. </a:t>
            </a:r>
            <a:r>
              <a:rPr lang="en-US" err="1"/>
              <a:t>Pellentesque</a:t>
            </a:r>
            <a:r>
              <a:rPr lang="en-US"/>
              <a:t> </a:t>
            </a:r>
            <a:r>
              <a:rPr lang="en-US" err="1"/>
              <a:t>risus</a:t>
            </a:r>
            <a:r>
              <a:rPr lang="en-US"/>
              <a:t> mi, </a:t>
            </a:r>
            <a:r>
              <a:rPr lang="en-US" err="1"/>
              <a:t>ornare</a:t>
            </a:r>
            <a:r>
              <a:rPr lang="en-US"/>
              <a:t> et magna </a:t>
            </a:r>
            <a:r>
              <a:rPr lang="en-US" err="1"/>
              <a:t>ut</a:t>
            </a:r>
            <a:r>
              <a:rPr lang="en-US"/>
              <a:t>, </a:t>
            </a:r>
            <a:r>
              <a:rPr lang="en-US" err="1"/>
              <a:t>malesuada</a:t>
            </a:r>
            <a:r>
              <a:rPr lang="en-US"/>
              <a:t> </a:t>
            </a:r>
            <a:r>
              <a:rPr lang="en-US" err="1"/>
              <a:t>varius</a:t>
            </a:r>
            <a:r>
              <a:rPr lang="en-US"/>
              <a:t> </a:t>
            </a:r>
            <a:r>
              <a:rPr lang="en-US" err="1"/>
              <a:t>nibh</a:t>
            </a:r>
            <a:r>
              <a:rPr lang="en-US"/>
              <a:t>. </a:t>
            </a:r>
            <a:r>
              <a:rPr lang="en-US" err="1"/>
              <a:t>Praesent</a:t>
            </a:r>
            <a:r>
              <a:rPr lang="en-US"/>
              <a:t> </a:t>
            </a:r>
            <a:r>
              <a:rPr lang="en-US" err="1"/>
              <a:t>luctus</a:t>
            </a:r>
            <a:r>
              <a:rPr lang="en-US"/>
              <a:t> id dolor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lobortis</a:t>
            </a:r>
            <a:r>
              <a:rPr lang="en-US"/>
              <a:t>. </a:t>
            </a:r>
            <a:r>
              <a:rPr lang="en-US" err="1"/>
              <a:t>Orci</a:t>
            </a:r>
            <a:r>
              <a:rPr lang="en-US"/>
              <a:t> </a:t>
            </a:r>
            <a:r>
              <a:rPr lang="en-US" err="1"/>
              <a:t>varius</a:t>
            </a:r>
            <a:r>
              <a:rPr lang="en-US"/>
              <a:t> </a:t>
            </a:r>
            <a:r>
              <a:rPr lang="en-US" err="1"/>
              <a:t>natoque</a:t>
            </a:r>
            <a:r>
              <a:rPr lang="en-US"/>
              <a:t> </a:t>
            </a:r>
            <a:r>
              <a:rPr lang="en-US" err="1"/>
              <a:t>penatibus</a:t>
            </a:r>
            <a:r>
              <a:rPr lang="en-US"/>
              <a:t> et </a:t>
            </a:r>
            <a:r>
              <a:rPr lang="en-US" err="1"/>
              <a:t>magnis</a:t>
            </a:r>
            <a:r>
              <a:rPr lang="en-US"/>
              <a:t> dis parturient </a:t>
            </a:r>
            <a:r>
              <a:rPr lang="en-US" err="1"/>
              <a:t>montes</a:t>
            </a:r>
            <a:r>
              <a:rPr lang="en-US"/>
              <a:t>, </a:t>
            </a:r>
            <a:r>
              <a:rPr lang="en-US" err="1"/>
              <a:t>nascetur</a:t>
            </a:r>
            <a:r>
              <a:rPr lang="en-US"/>
              <a:t> </a:t>
            </a:r>
            <a:r>
              <a:rPr lang="en-US" err="1"/>
              <a:t>ridiculus</a:t>
            </a:r>
            <a:r>
              <a:rPr lang="en-US"/>
              <a:t> mus.</a:t>
            </a:r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25C9DF0F-36E1-2840-ACF3-07CFA0DD5E7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17754" y="6377435"/>
            <a:ext cx="683344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00/00/00</a:t>
            </a:r>
          </a:p>
        </p:txBody>
      </p:sp>
      <p:sp>
        <p:nvSpPr>
          <p:cNvPr id="39" name="Text Placeholder 15">
            <a:extLst>
              <a:ext uri="{FF2B5EF4-FFF2-40B4-BE49-F238E27FC236}">
                <a16:creationId xmlns:a16="http://schemas.microsoft.com/office/drawing/2014/main" id="{31CD9C7E-DF00-4A4F-AADA-CFAB0647204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154696" y="6377435"/>
            <a:ext cx="349046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  <p:sp>
        <p:nvSpPr>
          <p:cNvPr id="40" name="Text Placeholder 8">
            <a:extLst>
              <a:ext uri="{FF2B5EF4-FFF2-40B4-BE49-F238E27FC236}">
                <a16:creationId xmlns:a16="http://schemas.microsoft.com/office/drawing/2014/main" id="{8F9973F2-390C-E840-A328-E93CD14F138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2955" y="4043197"/>
            <a:ext cx="4463435" cy="1726022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endParaRPr lang="en-US"/>
          </a:p>
        </p:txBody>
      </p:sp>
      <p:sp>
        <p:nvSpPr>
          <p:cNvPr id="41" name="Text Placeholder 15">
            <a:extLst>
              <a:ext uri="{FF2B5EF4-FFF2-40B4-BE49-F238E27FC236}">
                <a16:creationId xmlns:a16="http://schemas.microsoft.com/office/drawing/2014/main" id="{09ED9036-19AD-5841-A593-FF678415AAD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030496" y="2683976"/>
            <a:ext cx="2227007" cy="1167619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Image </a:t>
            </a:r>
            <a:br>
              <a:rPr lang="en-US"/>
            </a:br>
            <a:r>
              <a:rPr lang="en-US"/>
              <a:t>goes here</a:t>
            </a:r>
          </a:p>
        </p:txBody>
      </p:sp>
    </p:spTree>
    <p:extLst>
      <p:ext uri="{BB962C8B-B14F-4D97-AF65-F5344CB8AC3E}">
        <p14:creationId xmlns:p14="http://schemas.microsoft.com/office/powerpoint/2010/main" val="4126799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bg>
      <p:bgPr>
        <a:solidFill>
          <a:srgbClr val="090D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9CED7422-8C25-A741-B35E-F38601E41E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8090" y="764420"/>
            <a:ext cx="4463845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3197E15-47A2-7349-9E8F-EB98F10A721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8500" y="1690688"/>
            <a:ext cx="10618429" cy="198657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 </a:t>
            </a:r>
            <a:r>
              <a:rPr lang="en-US" err="1"/>
              <a:t>Proin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nibh</a:t>
            </a:r>
            <a:r>
              <a:rPr lang="en-US"/>
              <a:t> libero. </a:t>
            </a:r>
            <a:r>
              <a:rPr lang="en-US" err="1"/>
              <a:t>Pellentesque</a:t>
            </a:r>
            <a:r>
              <a:rPr lang="en-US"/>
              <a:t> </a:t>
            </a:r>
            <a:r>
              <a:rPr lang="en-US" err="1"/>
              <a:t>risus</a:t>
            </a:r>
            <a:r>
              <a:rPr lang="en-US"/>
              <a:t> mi, </a:t>
            </a:r>
            <a:r>
              <a:rPr lang="en-US" err="1"/>
              <a:t>ornare</a:t>
            </a:r>
            <a:r>
              <a:rPr lang="en-US"/>
              <a:t> et magna </a:t>
            </a:r>
            <a:r>
              <a:rPr lang="en-US" err="1"/>
              <a:t>ut</a:t>
            </a:r>
            <a:r>
              <a:rPr lang="en-US"/>
              <a:t>, </a:t>
            </a:r>
            <a:r>
              <a:rPr lang="en-US" err="1"/>
              <a:t>malesuada</a:t>
            </a:r>
            <a:r>
              <a:rPr lang="en-US"/>
              <a:t> </a:t>
            </a:r>
            <a:r>
              <a:rPr lang="en-US" err="1"/>
              <a:t>varius</a:t>
            </a:r>
            <a:r>
              <a:rPr lang="en-US"/>
              <a:t> </a:t>
            </a:r>
            <a:r>
              <a:rPr lang="en-US" err="1"/>
              <a:t>nibh</a:t>
            </a:r>
            <a:r>
              <a:rPr lang="en-US"/>
              <a:t>. </a:t>
            </a:r>
            <a:r>
              <a:rPr lang="en-US" err="1"/>
              <a:t>Praesent</a:t>
            </a:r>
            <a:r>
              <a:rPr lang="en-US"/>
              <a:t> </a:t>
            </a:r>
            <a:r>
              <a:rPr lang="en-US" err="1"/>
              <a:t>luctus</a:t>
            </a:r>
            <a:r>
              <a:rPr lang="en-US"/>
              <a:t> id dolor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lobortis</a:t>
            </a:r>
            <a:r>
              <a:rPr lang="en-US"/>
              <a:t>. </a:t>
            </a:r>
            <a:r>
              <a:rPr lang="en-US" err="1"/>
              <a:t>Orci</a:t>
            </a:r>
            <a:r>
              <a:rPr lang="en-US"/>
              <a:t> </a:t>
            </a:r>
            <a:r>
              <a:rPr lang="en-US" err="1"/>
              <a:t>varius</a:t>
            </a:r>
            <a:r>
              <a:rPr lang="en-US"/>
              <a:t> </a:t>
            </a:r>
            <a:r>
              <a:rPr lang="en-US" err="1"/>
              <a:t>natoque</a:t>
            </a:r>
            <a:r>
              <a:rPr lang="en-US"/>
              <a:t> </a:t>
            </a:r>
            <a:r>
              <a:rPr lang="en-US" err="1"/>
              <a:t>penatibus</a:t>
            </a:r>
            <a:r>
              <a:rPr lang="en-US"/>
              <a:t> et </a:t>
            </a:r>
            <a:r>
              <a:rPr lang="en-US" err="1"/>
              <a:t>magnis</a:t>
            </a:r>
            <a:r>
              <a:rPr lang="en-US"/>
              <a:t> dis parturient </a:t>
            </a:r>
            <a:r>
              <a:rPr lang="en-US" err="1"/>
              <a:t>montes</a:t>
            </a:r>
            <a:r>
              <a:rPr lang="en-US"/>
              <a:t>, </a:t>
            </a:r>
            <a:r>
              <a:rPr lang="en-US" err="1"/>
              <a:t>nascetur</a:t>
            </a:r>
            <a:r>
              <a:rPr lang="en-US"/>
              <a:t> </a:t>
            </a:r>
            <a:r>
              <a:rPr lang="en-US" err="1"/>
              <a:t>ridiculus</a:t>
            </a:r>
            <a:r>
              <a:rPr lang="en-US"/>
              <a:t> mus.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 </a:t>
            </a:r>
            <a:r>
              <a:rPr lang="en-US" err="1"/>
              <a:t>Proin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nibh</a:t>
            </a:r>
            <a:r>
              <a:rPr lang="en-US"/>
              <a:t> libero. </a:t>
            </a:r>
            <a:r>
              <a:rPr lang="en-US" err="1"/>
              <a:t>Pellentesque</a:t>
            </a:r>
            <a:r>
              <a:rPr lang="en-US"/>
              <a:t> </a:t>
            </a:r>
            <a:r>
              <a:rPr lang="en-US" err="1"/>
              <a:t>risus</a:t>
            </a:r>
            <a:r>
              <a:rPr lang="en-US"/>
              <a:t> mi, </a:t>
            </a:r>
            <a:r>
              <a:rPr lang="en-US" err="1"/>
              <a:t>ornare</a:t>
            </a:r>
            <a:r>
              <a:rPr lang="en-US"/>
              <a:t> et magna </a:t>
            </a:r>
            <a:r>
              <a:rPr lang="en-US" err="1"/>
              <a:t>ut</a:t>
            </a:r>
            <a:r>
              <a:rPr lang="en-US"/>
              <a:t>, </a:t>
            </a:r>
            <a:r>
              <a:rPr lang="en-US" err="1"/>
              <a:t>malesuada</a:t>
            </a:r>
            <a:r>
              <a:rPr lang="en-US"/>
              <a:t> </a:t>
            </a:r>
            <a:r>
              <a:rPr lang="en-US" err="1"/>
              <a:t>varius</a:t>
            </a:r>
            <a:r>
              <a:rPr lang="en-US"/>
              <a:t> </a:t>
            </a:r>
            <a:r>
              <a:rPr lang="en-US" err="1"/>
              <a:t>nibh</a:t>
            </a:r>
            <a:r>
              <a:rPr lang="en-US"/>
              <a:t>. </a:t>
            </a:r>
            <a:r>
              <a:rPr lang="en-US" err="1"/>
              <a:t>Praesent</a:t>
            </a:r>
            <a:r>
              <a:rPr lang="en-US"/>
              <a:t> </a:t>
            </a:r>
            <a:r>
              <a:rPr lang="en-US" err="1"/>
              <a:t>luctus</a:t>
            </a:r>
            <a:r>
              <a:rPr lang="en-US"/>
              <a:t> id dolor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lobortis</a:t>
            </a:r>
            <a:r>
              <a:rPr lang="en-US"/>
              <a:t>. </a:t>
            </a:r>
            <a:r>
              <a:rPr lang="en-US" err="1"/>
              <a:t>Orci</a:t>
            </a:r>
            <a:r>
              <a:rPr lang="en-US"/>
              <a:t> </a:t>
            </a:r>
            <a:r>
              <a:rPr lang="en-US" err="1"/>
              <a:t>varius</a:t>
            </a:r>
            <a:r>
              <a:rPr lang="en-US"/>
              <a:t> </a:t>
            </a:r>
            <a:r>
              <a:rPr lang="en-US" err="1"/>
              <a:t>natoque</a:t>
            </a:r>
            <a:r>
              <a:rPr lang="en-US"/>
              <a:t> </a:t>
            </a:r>
            <a:r>
              <a:rPr lang="en-US" err="1"/>
              <a:t>penatibus</a:t>
            </a:r>
            <a:r>
              <a:rPr lang="en-US"/>
              <a:t> et </a:t>
            </a:r>
            <a:r>
              <a:rPr lang="en-US" err="1"/>
              <a:t>magnis</a:t>
            </a:r>
            <a:r>
              <a:rPr lang="en-US"/>
              <a:t> dis parturient </a:t>
            </a:r>
            <a:r>
              <a:rPr lang="en-US" err="1"/>
              <a:t>montes</a:t>
            </a:r>
            <a:r>
              <a:rPr lang="en-US"/>
              <a:t>, </a:t>
            </a:r>
            <a:r>
              <a:rPr lang="en-US" err="1"/>
              <a:t>nascetur</a:t>
            </a:r>
            <a:r>
              <a:rPr lang="en-US"/>
              <a:t> </a:t>
            </a:r>
            <a:r>
              <a:rPr lang="en-US" err="1"/>
              <a:t>ridiculus</a:t>
            </a:r>
            <a:r>
              <a:rPr lang="en-US"/>
              <a:t> mus.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25C9DF0F-36E1-2840-ACF3-07CFA0DD5E7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17754" y="6377435"/>
            <a:ext cx="683344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00/00/00</a:t>
            </a:r>
          </a:p>
        </p:txBody>
      </p:sp>
      <p:sp>
        <p:nvSpPr>
          <p:cNvPr id="39" name="Text Placeholder 15">
            <a:extLst>
              <a:ext uri="{FF2B5EF4-FFF2-40B4-BE49-F238E27FC236}">
                <a16:creationId xmlns:a16="http://schemas.microsoft.com/office/drawing/2014/main" id="{31CD9C7E-DF00-4A4F-AADA-CFAB0647204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154696" y="6377435"/>
            <a:ext cx="349046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  <p:sp>
        <p:nvSpPr>
          <p:cNvPr id="40" name="Text Placeholder 8">
            <a:extLst>
              <a:ext uri="{FF2B5EF4-FFF2-40B4-BE49-F238E27FC236}">
                <a16:creationId xmlns:a16="http://schemas.microsoft.com/office/drawing/2014/main" id="{8F9973F2-390C-E840-A328-E93CD14F138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2955" y="4043197"/>
            <a:ext cx="4463435" cy="1726022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endParaRPr lang="en-US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A84AC86E-9C26-2241-8F00-9401D822A59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876390" y="4050252"/>
            <a:ext cx="4463435" cy="1726022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81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bg>
      <p:bgPr>
        <a:solidFill>
          <a:srgbClr val="00AD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9CED7422-8C25-A741-B35E-F38601E41E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8090" y="764420"/>
            <a:ext cx="4463845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3197E15-47A2-7349-9E8F-EB98F10A721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8500" y="1690688"/>
            <a:ext cx="10618429" cy="198657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 </a:t>
            </a:r>
            <a:r>
              <a:rPr lang="en-US" err="1"/>
              <a:t>Proin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nibh</a:t>
            </a:r>
            <a:r>
              <a:rPr lang="en-US"/>
              <a:t> libero. </a:t>
            </a:r>
            <a:r>
              <a:rPr lang="en-US" err="1"/>
              <a:t>Pellentesque</a:t>
            </a:r>
            <a:r>
              <a:rPr lang="en-US"/>
              <a:t> </a:t>
            </a:r>
            <a:r>
              <a:rPr lang="en-US" err="1"/>
              <a:t>risus</a:t>
            </a:r>
            <a:r>
              <a:rPr lang="en-US"/>
              <a:t> mi, </a:t>
            </a:r>
            <a:r>
              <a:rPr lang="en-US" err="1"/>
              <a:t>ornare</a:t>
            </a:r>
            <a:r>
              <a:rPr lang="en-US"/>
              <a:t> et magna </a:t>
            </a:r>
            <a:r>
              <a:rPr lang="en-US" err="1"/>
              <a:t>ut</a:t>
            </a:r>
            <a:r>
              <a:rPr lang="en-US"/>
              <a:t>, </a:t>
            </a:r>
            <a:r>
              <a:rPr lang="en-US" err="1"/>
              <a:t>malesuada</a:t>
            </a:r>
            <a:r>
              <a:rPr lang="en-US"/>
              <a:t> </a:t>
            </a:r>
            <a:r>
              <a:rPr lang="en-US" err="1"/>
              <a:t>varius</a:t>
            </a:r>
            <a:r>
              <a:rPr lang="en-US"/>
              <a:t> </a:t>
            </a:r>
            <a:r>
              <a:rPr lang="en-US" err="1"/>
              <a:t>nibh</a:t>
            </a:r>
            <a:r>
              <a:rPr lang="en-US"/>
              <a:t>. </a:t>
            </a:r>
            <a:r>
              <a:rPr lang="en-US" err="1"/>
              <a:t>Praesent</a:t>
            </a:r>
            <a:r>
              <a:rPr lang="en-US"/>
              <a:t> </a:t>
            </a:r>
            <a:r>
              <a:rPr lang="en-US" err="1"/>
              <a:t>luctus</a:t>
            </a:r>
            <a:r>
              <a:rPr lang="en-US"/>
              <a:t> id dolor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lobortis</a:t>
            </a:r>
            <a:r>
              <a:rPr lang="en-US"/>
              <a:t>. </a:t>
            </a:r>
            <a:r>
              <a:rPr lang="en-US" err="1"/>
              <a:t>Orci</a:t>
            </a:r>
            <a:r>
              <a:rPr lang="en-US"/>
              <a:t> </a:t>
            </a:r>
            <a:r>
              <a:rPr lang="en-US" err="1"/>
              <a:t>varius</a:t>
            </a:r>
            <a:r>
              <a:rPr lang="en-US"/>
              <a:t> </a:t>
            </a:r>
            <a:r>
              <a:rPr lang="en-US" err="1"/>
              <a:t>natoque</a:t>
            </a:r>
            <a:r>
              <a:rPr lang="en-US"/>
              <a:t> </a:t>
            </a:r>
            <a:r>
              <a:rPr lang="en-US" err="1"/>
              <a:t>penatibus</a:t>
            </a:r>
            <a:r>
              <a:rPr lang="en-US"/>
              <a:t> et </a:t>
            </a:r>
            <a:r>
              <a:rPr lang="en-US" err="1"/>
              <a:t>magnis</a:t>
            </a:r>
            <a:r>
              <a:rPr lang="en-US"/>
              <a:t> dis parturient </a:t>
            </a:r>
            <a:r>
              <a:rPr lang="en-US" err="1"/>
              <a:t>montes</a:t>
            </a:r>
            <a:r>
              <a:rPr lang="en-US"/>
              <a:t>, </a:t>
            </a:r>
            <a:r>
              <a:rPr lang="en-US" err="1"/>
              <a:t>nascetur</a:t>
            </a:r>
            <a:r>
              <a:rPr lang="en-US"/>
              <a:t> </a:t>
            </a:r>
            <a:r>
              <a:rPr lang="en-US" err="1"/>
              <a:t>ridiculus</a:t>
            </a:r>
            <a:r>
              <a:rPr lang="en-US"/>
              <a:t> mus.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 </a:t>
            </a:r>
            <a:r>
              <a:rPr lang="en-US" err="1"/>
              <a:t>Proin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nibh</a:t>
            </a:r>
            <a:r>
              <a:rPr lang="en-US"/>
              <a:t> libero. </a:t>
            </a:r>
            <a:r>
              <a:rPr lang="en-US" err="1"/>
              <a:t>Pellentesque</a:t>
            </a:r>
            <a:r>
              <a:rPr lang="en-US"/>
              <a:t> </a:t>
            </a:r>
            <a:r>
              <a:rPr lang="en-US" err="1"/>
              <a:t>risus</a:t>
            </a:r>
            <a:r>
              <a:rPr lang="en-US"/>
              <a:t> mi, </a:t>
            </a:r>
            <a:r>
              <a:rPr lang="en-US" err="1"/>
              <a:t>ornare</a:t>
            </a:r>
            <a:r>
              <a:rPr lang="en-US"/>
              <a:t> et magna </a:t>
            </a:r>
            <a:r>
              <a:rPr lang="en-US" err="1"/>
              <a:t>ut</a:t>
            </a:r>
            <a:r>
              <a:rPr lang="en-US"/>
              <a:t>, </a:t>
            </a:r>
            <a:r>
              <a:rPr lang="en-US" err="1"/>
              <a:t>malesuada</a:t>
            </a:r>
            <a:r>
              <a:rPr lang="en-US"/>
              <a:t> </a:t>
            </a:r>
            <a:r>
              <a:rPr lang="en-US" err="1"/>
              <a:t>varius</a:t>
            </a:r>
            <a:r>
              <a:rPr lang="en-US"/>
              <a:t> </a:t>
            </a:r>
            <a:r>
              <a:rPr lang="en-US" err="1"/>
              <a:t>nibh</a:t>
            </a:r>
            <a:r>
              <a:rPr lang="en-US"/>
              <a:t>. </a:t>
            </a:r>
            <a:r>
              <a:rPr lang="en-US" err="1"/>
              <a:t>Praesent</a:t>
            </a:r>
            <a:r>
              <a:rPr lang="en-US"/>
              <a:t> </a:t>
            </a:r>
            <a:r>
              <a:rPr lang="en-US" err="1"/>
              <a:t>luctus</a:t>
            </a:r>
            <a:r>
              <a:rPr lang="en-US"/>
              <a:t> id dolor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lobortis</a:t>
            </a:r>
            <a:r>
              <a:rPr lang="en-US"/>
              <a:t>. </a:t>
            </a:r>
            <a:r>
              <a:rPr lang="en-US" err="1"/>
              <a:t>Orci</a:t>
            </a:r>
            <a:r>
              <a:rPr lang="en-US"/>
              <a:t> </a:t>
            </a:r>
            <a:r>
              <a:rPr lang="en-US" err="1"/>
              <a:t>varius</a:t>
            </a:r>
            <a:r>
              <a:rPr lang="en-US"/>
              <a:t> </a:t>
            </a:r>
            <a:r>
              <a:rPr lang="en-US" err="1"/>
              <a:t>natoque</a:t>
            </a:r>
            <a:r>
              <a:rPr lang="en-US"/>
              <a:t> </a:t>
            </a:r>
            <a:r>
              <a:rPr lang="en-US" err="1"/>
              <a:t>penatibus</a:t>
            </a:r>
            <a:r>
              <a:rPr lang="en-US"/>
              <a:t> et </a:t>
            </a:r>
            <a:r>
              <a:rPr lang="en-US" err="1"/>
              <a:t>magnis</a:t>
            </a:r>
            <a:r>
              <a:rPr lang="en-US"/>
              <a:t> dis parturient </a:t>
            </a:r>
            <a:r>
              <a:rPr lang="en-US" err="1"/>
              <a:t>montes</a:t>
            </a:r>
            <a:r>
              <a:rPr lang="en-US"/>
              <a:t>, </a:t>
            </a:r>
            <a:r>
              <a:rPr lang="en-US" err="1"/>
              <a:t>nascetur</a:t>
            </a:r>
            <a:r>
              <a:rPr lang="en-US"/>
              <a:t> </a:t>
            </a:r>
            <a:r>
              <a:rPr lang="en-US" err="1"/>
              <a:t>ridiculus</a:t>
            </a:r>
            <a:r>
              <a:rPr lang="en-US"/>
              <a:t> mus.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25C9DF0F-36E1-2840-ACF3-07CFA0DD5E7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17754" y="6377435"/>
            <a:ext cx="683344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00/00/00</a:t>
            </a:r>
          </a:p>
        </p:txBody>
      </p:sp>
      <p:sp>
        <p:nvSpPr>
          <p:cNvPr id="39" name="Text Placeholder 15">
            <a:extLst>
              <a:ext uri="{FF2B5EF4-FFF2-40B4-BE49-F238E27FC236}">
                <a16:creationId xmlns:a16="http://schemas.microsoft.com/office/drawing/2014/main" id="{31CD9C7E-DF00-4A4F-AADA-CFAB0647204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154696" y="6377435"/>
            <a:ext cx="349046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  <p:sp>
        <p:nvSpPr>
          <p:cNvPr id="40" name="Text Placeholder 8">
            <a:extLst>
              <a:ext uri="{FF2B5EF4-FFF2-40B4-BE49-F238E27FC236}">
                <a16:creationId xmlns:a16="http://schemas.microsoft.com/office/drawing/2014/main" id="{8F9973F2-390C-E840-A328-E93CD14F138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2955" y="4043197"/>
            <a:ext cx="4463435" cy="1726022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endParaRPr lang="en-US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A84AC86E-9C26-2241-8F00-9401D822A59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876390" y="4050252"/>
            <a:ext cx="4463435" cy="1726022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216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9CED7422-8C25-A741-B35E-F38601E41E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8090" y="764420"/>
            <a:ext cx="4463845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3197E15-47A2-7349-9E8F-EB98F10A721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8500" y="1690688"/>
            <a:ext cx="10618429" cy="198657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 </a:t>
            </a:r>
            <a:r>
              <a:rPr lang="en-US" err="1"/>
              <a:t>Proin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nibh</a:t>
            </a:r>
            <a:r>
              <a:rPr lang="en-US"/>
              <a:t> libero. </a:t>
            </a:r>
            <a:r>
              <a:rPr lang="en-US" err="1"/>
              <a:t>Pellentesque</a:t>
            </a:r>
            <a:r>
              <a:rPr lang="en-US"/>
              <a:t> </a:t>
            </a:r>
            <a:r>
              <a:rPr lang="en-US" err="1"/>
              <a:t>risus</a:t>
            </a:r>
            <a:r>
              <a:rPr lang="en-US"/>
              <a:t> mi, </a:t>
            </a:r>
            <a:r>
              <a:rPr lang="en-US" err="1"/>
              <a:t>ornare</a:t>
            </a:r>
            <a:r>
              <a:rPr lang="en-US"/>
              <a:t> et magna </a:t>
            </a:r>
            <a:r>
              <a:rPr lang="en-US" err="1"/>
              <a:t>ut</a:t>
            </a:r>
            <a:r>
              <a:rPr lang="en-US"/>
              <a:t>, </a:t>
            </a:r>
            <a:r>
              <a:rPr lang="en-US" err="1"/>
              <a:t>malesuada</a:t>
            </a:r>
            <a:r>
              <a:rPr lang="en-US"/>
              <a:t> </a:t>
            </a:r>
            <a:r>
              <a:rPr lang="en-US" err="1"/>
              <a:t>varius</a:t>
            </a:r>
            <a:r>
              <a:rPr lang="en-US"/>
              <a:t> </a:t>
            </a:r>
            <a:r>
              <a:rPr lang="en-US" err="1"/>
              <a:t>nibh</a:t>
            </a:r>
            <a:r>
              <a:rPr lang="en-US"/>
              <a:t>. </a:t>
            </a:r>
            <a:r>
              <a:rPr lang="en-US" err="1"/>
              <a:t>Praesent</a:t>
            </a:r>
            <a:r>
              <a:rPr lang="en-US"/>
              <a:t> </a:t>
            </a:r>
            <a:r>
              <a:rPr lang="en-US" err="1"/>
              <a:t>luctus</a:t>
            </a:r>
            <a:r>
              <a:rPr lang="en-US"/>
              <a:t> id dolor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lobortis</a:t>
            </a:r>
            <a:r>
              <a:rPr lang="en-US"/>
              <a:t>. </a:t>
            </a:r>
            <a:r>
              <a:rPr lang="en-US" err="1"/>
              <a:t>Orci</a:t>
            </a:r>
            <a:r>
              <a:rPr lang="en-US"/>
              <a:t> </a:t>
            </a:r>
            <a:r>
              <a:rPr lang="en-US" err="1"/>
              <a:t>varius</a:t>
            </a:r>
            <a:r>
              <a:rPr lang="en-US"/>
              <a:t> </a:t>
            </a:r>
            <a:r>
              <a:rPr lang="en-US" err="1"/>
              <a:t>natoque</a:t>
            </a:r>
            <a:r>
              <a:rPr lang="en-US"/>
              <a:t> </a:t>
            </a:r>
            <a:r>
              <a:rPr lang="en-US" err="1"/>
              <a:t>penatibus</a:t>
            </a:r>
            <a:r>
              <a:rPr lang="en-US"/>
              <a:t> et </a:t>
            </a:r>
            <a:r>
              <a:rPr lang="en-US" err="1"/>
              <a:t>magnis</a:t>
            </a:r>
            <a:r>
              <a:rPr lang="en-US"/>
              <a:t> dis parturient </a:t>
            </a:r>
            <a:r>
              <a:rPr lang="en-US" err="1"/>
              <a:t>montes</a:t>
            </a:r>
            <a:r>
              <a:rPr lang="en-US"/>
              <a:t>, </a:t>
            </a:r>
            <a:r>
              <a:rPr lang="en-US" err="1"/>
              <a:t>nascetur</a:t>
            </a:r>
            <a:r>
              <a:rPr lang="en-US"/>
              <a:t> </a:t>
            </a:r>
            <a:r>
              <a:rPr lang="en-US" err="1"/>
              <a:t>ridiculus</a:t>
            </a:r>
            <a:r>
              <a:rPr lang="en-US"/>
              <a:t> mus.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 </a:t>
            </a:r>
            <a:r>
              <a:rPr lang="en-US" err="1"/>
              <a:t>Proin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nibh</a:t>
            </a:r>
            <a:r>
              <a:rPr lang="en-US"/>
              <a:t> libero. </a:t>
            </a:r>
            <a:r>
              <a:rPr lang="en-US" err="1"/>
              <a:t>Pellentesque</a:t>
            </a:r>
            <a:r>
              <a:rPr lang="en-US"/>
              <a:t> </a:t>
            </a:r>
            <a:r>
              <a:rPr lang="en-US" err="1"/>
              <a:t>risus</a:t>
            </a:r>
            <a:r>
              <a:rPr lang="en-US"/>
              <a:t> mi, </a:t>
            </a:r>
            <a:r>
              <a:rPr lang="en-US" err="1"/>
              <a:t>ornare</a:t>
            </a:r>
            <a:r>
              <a:rPr lang="en-US"/>
              <a:t> et magna </a:t>
            </a:r>
            <a:r>
              <a:rPr lang="en-US" err="1"/>
              <a:t>ut</a:t>
            </a:r>
            <a:r>
              <a:rPr lang="en-US"/>
              <a:t>, </a:t>
            </a:r>
            <a:r>
              <a:rPr lang="en-US" err="1"/>
              <a:t>malesuada</a:t>
            </a:r>
            <a:r>
              <a:rPr lang="en-US"/>
              <a:t> </a:t>
            </a:r>
            <a:r>
              <a:rPr lang="en-US" err="1"/>
              <a:t>varius</a:t>
            </a:r>
            <a:r>
              <a:rPr lang="en-US"/>
              <a:t> </a:t>
            </a:r>
            <a:r>
              <a:rPr lang="en-US" err="1"/>
              <a:t>nibh</a:t>
            </a:r>
            <a:r>
              <a:rPr lang="en-US"/>
              <a:t>. </a:t>
            </a:r>
            <a:r>
              <a:rPr lang="en-US" err="1"/>
              <a:t>Praesent</a:t>
            </a:r>
            <a:r>
              <a:rPr lang="en-US"/>
              <a:t> </a:t>
            </a:r>
            <a:r>
              <a:rPr lang="en-US" err="1"/>
              <a:t>luctus</a:t>
            </a:r>
            <a:r>
              <a:rPr lang="en-US"/>
              <a:t> id dolor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lobortis</a:t>
            </a:r>
            <a:r>
              <a:rPr lang="en-US"/>
              <a:t>. </a:t>
            </a:r>
            <a:r>
              <a:rPr lang="en-US" err="1"/>
              <a:t>Orci</a:t>
            </a:r>
            <a:r>
              <a:rPr lang="en-US"/>
              <a:t> </a:t>
            </a:r>
            <a:r>
              <a:rPr lang="en-US" err="1"/>
              <a:t>varius</a:t>
            </a:r>
            <a:r>
              <a:rPr lang="en-US"/>
              <a:t> </a:t>
            </a:r>
            <a:r>
              <a:rPr lang="en-US" err="1"/>
              <a:t>natoque</a:t>
            </a:r>
            <a:r>
              <a:rPr lang="en-US"/>
              <a:t> </a:t>
            </a:r>
            <a:r>
              <a:rPr lang="en-US" err="1"/>
              <a:t>penatibus</a:t>
            </a:r>
            <a:r>
              <a:rPr lang="en-US"/>
              <a:t> et </a:t>
            </a:r>
            <a:r>
              <a:rPr lang="en-US" err="1"/>
              <a:t>magnis</a:t>
            </a:r>
            <a:r>
              <a:rPr lang="en-US"/>
              <a:t> dis parturient </a:t>
            </a:r>
            <a:r>
              <a:rPr lang="en-US" err="1"/>
              <a:t>montes</a:t>
            </a:r>
            <a:r>
              <a:rPr lang="en-US"/>
              <a:t>, </a:t>
            </a:r>
            <a:r>
              <a:rPr lang="en-US" err="1"/>
              <a:t>nascetur</a:t>
            </a:r>
            <a:r>
              <a:rPr lang="en-US"/>
              <a:t> </a:t>
            </a:r>
            <a:r>
              <a:rPr lang="en-US" err="1"/>
              <a:t>ridiculus</a:t>
            </a:r>
            <a:r>
              <a:rPr lang="en-US"/>
              <a:t> mus.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25C9DF0F-36E1-2840-ACF3-07CFA0DD5E7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17754" y="6377435"/>
            <a:ext cx="683344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00/00/00</a:t>
            </a:r>
          </a:p>
        </p:txBody>
      </p:sp>
      <p:sp>
        <p:nvSpPr>
          <p:cNvPr id="39" name="Text Placeholder 15">
            <a:extLst>
              <a:ext uri="{FF2B5EF4-FFF2-40B4-BE49-F238E27FC236}">
                <a16:creationId xmlns:a16="http://schemas.microsoft.com/office/drawing/2014/main" id="{31CD9C7E-DF00-4A4F-AADA-CFAB0647204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154696" y="6377435"/>
            <a:ext cx="349046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  <p:sp>
        <p:nvSpPr>
          <p:cNvPr id="40" name="Text Placeholder 8">
            <a:extLst>
              <a:ext uri="{FF2B5EF4-FFF2-40B4-BE49-F238E27FC236}">
                <a16:creationId xmlns:a16="http://schemas.microsoft.com/office/drawing/2014/main" id="{8F9973F2-390C-E840-A328-E93CD14F138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2955" y="4043197"/>
            <a:ext cx="4463435" cy="1726022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endParaRPr lang="en-US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A84AC86E-9C26-2241-8F00-9401D822A59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876390" y="4050252"/>
            <a:ext cx="4463435" cy="1726022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521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bg>
      <p:bgPr>
        <a:solidFill>
          <a:srgbClr val="090D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9CED7422-8C25-A741-B35E-F38601E41E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8090" y="764420"/>
            <a:ext cx="4463845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Presentation Agenda</a:t>
            </a:r>
          </a:p>
        </p:txBody>
      </p:sp>
      <p:sp>
        <p:nvSpPr>
          <p:cNvPr id="55" name="Text Placeholder 15">
            <a:extLst>
              <a:ext uri="{FF2B5EF4-FFF2-40B4-BE49-F238E27FC236}">
                <a16:creationId xmlns:a16="http://schemas.microsoft.com/office/drawing/2014/main" id="{5ACA1E0C-6EFF-8645-BA5C-C0F578E52CB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17754" y="6377435"/>
            <a:ext cx="683344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00/00/00</a:t>
            </a:r>
          </a:p>
        </p:txBody>
      </p:sp>
      <p:sp>
        <p:nvSpPr>
          <p:cNvPr id="56" name="Text Placeholder 15">
            <a:extLst>
              <a:ext uri="{FF2B5EF4-FFF2-40B4-BE49-F238E27FC236}">
                <a16:creationId xmlns:a16="http://schemas.microsoft.com/office/drawing/2014/main" id="{A3242E09-4F30-134E-BE2C-045D257FCAB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154696" y="6377435"/>
            <a:ext cx="349046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39E954-0D7C-FB47-9F17-9977487A383E}"/>
              </a:ext>
            </a:extLst>
          </p:cNvPr>
          <p:cNvSpPr/>
          <p:nvPr userDrawn="1"/>
        </p:nvSpPr>
        <p:spPr>
          <a:xfrm>
            <a:off x="816079" y="1828800"/>
            <a:ext cx="5225846" cy="609600"/>
          </a:xfrm>
          <a:prstGeom prst="rect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2BA0424-9CD1-8948-A668-E69C3C3FD007}"/>
              </a:ext>
            </a:extLst>
          </p:cNvPr>
          <p:cNvSpPr/>
          <p:nvPr userDrawn="1"/>
        </p:nvSpPr>
        <p:spPr>
          <a:xfrm>
            <a:off x="6150077" y="1828800"/>
            <a:ext cx="5225846" cy="609600"/>
          </a:xfrm>
          <a:prstGeom prst="rect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BF310B6-42C9-4B44-A337-C92E9EB878AA}"/>
              </a:ext>
            </a:extLst>
          </p:cNvPr>
          <p:cNvSpPr/>
          <p:nvPr userDrawn="1"/>
        </p:nvSpPr>
        <p:spPr>
          <a:xfrm>
            <a:off x="816079" y="2531806"/>
            <a:ext cx="5225846" cy="60960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7F00FC9-70EE-8645-97E8-820488F045CE}"/>
              </a:ext>
            </a:extLst>
          </p:cNvPr>
          <p:cNvSpPr/>
          <p:nvPr userDrawn="1"/>
        </p:nvSpPr>
        <p:spPr>
          <a:xfrm>
            <a:off x="6150077" y="2531806"/>
            <a:ext cx="5225846" cy="60960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B475BC7-EA86-B94D-9405-0B86DEC03CF9}"/>
              </a:ext>
            </a:extLst>
          </p:cNvPr>
          <p:cNvSpPr/>
          <p:nvPr userDrawn="1"/>
        </p:nvSpPr>
        <p:spPr>
          <a:xfrm>
            <a:off x="816079" y="3234812"/>
            <a:ext cx="5225846" cy="6096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8CF65FC-61BE-984A-9F82-CC6F8E791454}"/>
              </a:ext>
            </a:extLst>
          </p:cNvPr>
          <p:cNvSpPr/>
          <p:nvPr userDrawn="1"/>
        </p:nvSpPr>
        <p:spPr>
          <a:xfrm>
            <a:off x="6150077" y="3234812"/>
            <a:ext cx="5225846" cy="6096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70903C1-DFCC-3346-BAF4-96525738C8E2}"/>
              </a:ext>
            </a:extLst>
          </p:cNvPr>
          <p:cNvSpPr/>
          <p:nvPr userDrawn="1"/>
        </p:nvSpPr>
        <p:spPr>
          <a:xfrm>
            <a:off x="816079" y="3937818"/>
            <a:ext cx="5225846" cy="60960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A4D2ABB-4D0F-834D-8468-9A294A64BAF8}"/>
              </a:ext>
            </a:extLst>
          </p:cNvPr>
          <p:cNvSpPr/>
          <p:nvPr userDrawn="1"/>
        </p:nvSpPr>
        <p:spPr>
          <a:xfrm>
            <a:off x="6150077" y="3937818"/>
            <a:ext cx="5225846" cy="60960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B626145-FE0F-D84D-BFC6-1A0F422CBCE5}"/>
              </a:ext>
            </a:extLst>
          </p:cNvPr>
          <p:cNvSpPr/>
          <p:nvPr userDrawn="1"/>
        </p:nvSpPr>
        <p:spPr>
          <a:xfrm>
            <a:off x="816079" y="4640824"/>
            <a:ext cx="5225846" cy="6096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1D38AD99-71ED-3D47-8996-1430FD91E17C}"/>
              </a:ext>
            </a:extLst>
          </p:cNvPr>
          <p:cNvSpPr/>
          <p:nvPr userDrawn="1"/>
        </p:nvSpPr>
        <p:spPr>
          <a:xfrm>
            <a:off x="6150077" y="4640824"/>
            <a:ext cx="5225846" cy="6096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07C802-0A10-DD48-920C-346647E7CE4A}"/>
              </a:ext>
            </a:extLst>
          </p:cNvPr>
          <p:cNvSpPr/>
          <p:nvPr userDrawn="1"/>
        </p:nvSpPr>
        <p:spPr>
          <a:xfrm>
            <a:off x="816079" y="5343830"/>
            <a:ext cx="5225846" cy="60960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7F0B2E9-0B78-924C-A4AA-A575F45B6D08}"/>
              </a:ext>
            </a:extLst>
          </p:cNvPr>
          <p:cNvSpPr/>
          <p:nvPr userDrawn="1"/>
        </p:nvSpPr>
        <p:spPr>
          <a:xfrm>
            <a:off x="6150077" y="5343830"/>
            <a:ext cx="5225846" cy="60960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 Placeholder 15">
            <a:extLst>
              <a:ext uri="{FF2B5EF4-FFF2-40B4-BE49-F238E27FC236}">
                <a16:creationId xmlns:a16="http://schemas.microsoft.com/office/drawing/2014/main" id="{67AEA9AB-590A-2145-A81B-0BF9E2AAD9F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94937" y="1959102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62" name="Text Placeholder 15">
            <a:extLst>
              <a:ext uri="{FF2B5EF4-FFF2-40B4-BE49-F238E27FC236}">
                <a16:creationId xmlns:a16="http://schemas.microsoft.com/office/drawing/2014/main" id="{F6CBAFFE-8DA0-0942-A576-6B94B874326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828935" y="1959101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64" name="Text Placeholder 15">
            <a:extLst>
              <a:ext uri="{FF2B5EF4-FFF2-40B4-BE49-F238E27FC236}">
                <a16:creationId xmlns:a16="http://schemas.microsoft.com/office/drawing/2014/main" id="{CBC26557-6DCA-3F42-A1C3-5C2989ABB61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84903" y="2598337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5" name="Text Placeholder 15">
            <a:extLst>
              <a:ext uri="{FF2B5EF4-FFF2-40B4-BE49-F238E27FC236}">
                <a16:creationId xmlns:a16="http://schemas.microsoft.com/office/drawing/2014/main" id="{238C8B16-666E-314E-94DB-06E1DABA07D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84903" y="3311175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6" name="Text Placeholder 15">
            <a:extLst>
              <a:ext uri="{FF2B5EF4-FFF2-40B4-BE49-F238E27FC236}">
                <a16:creationId xmlns:a16="http://schemas.microsoft.com/office/drawing/2014/main" id="{C2828F3A-17AA-574A-9EB6-1C7E7D4AFF3E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84903" y="4009266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7" name="Text Placeholder 15">
            <a:extLst>
              <a:ext uri="{FF2B5EF4-FFF2-40B4-BE49-F238E27FC236}">
                <a16:creationId xmlns:a16="http://schemas.microsoft.com/office/drawing/2014/main" id="{AE8E0C36-E622-B449-A5E3-A333B35E68C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84903" y="4722104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8" name="Text Placeholder 15">
            <a:extLst>
              <a:ext uri="{FF2B5EF4-FFF2-40B4-BE49-F238E27FC236}">
                <a16:creationId xmlns:a16="http://schemas.microsoft.com/office/drawing/2014/main" id="{1F79DABA-3070-5948-88C2-EB0A917EA4B3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84903" y="5420193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9" name="Text Placeholder 15">
            <a:extLst>
              <a:ext uri="{FF2B5EF4-FFF2-40B4-BE49-F238E27FC236}">
                <a16:creationId xmlns:a16="http://schemas.microsoft.com/office/drawing/2014/main" id="{F04B7AE2-4F65-5740-B763-40C1A1A28B4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223819" y="2598337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70" name="Text Placeholder 15">
            <a:extLst>
              <a:ext uri="{FF2B5EF4-FFF2-40B4-BE49-F238E27FC236}">
                <a16:creationId xmlns:a16="http://schemas.microsoft.com/office/drawing/2014/main" id="{2C90A13D-DE6C-9D40-9784-6D235685672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223819" y="3311175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71" name="Text Placeholder 15">
            <a:extLst>
              <a:ext uri="{FF2B5EF4-FFF2-40B4-BE49-F238E27FC236}">
                <a16:creationId xmlns:a16="http://schemas.microsoft.com/office/drawing/2014/main" id="{352DB46E-50EF-414C-BB80-434EBDCCF34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223819" y="4009266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72" name="Text Placeholder 15">
            <a:extLst>
              <a:ext uri="{FF2B5EF4-FFF2-40B4-BE49-F238E27FC236}">
                <a16:creationId xmlns:a16="http://schemas.microsoft.com/office/drawing/2014/main" id="{BEF457FD-3718-B647-93A2-24F69485B24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223819" y="4722104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73" name="Text Placeholder 15">
            <a:extLst>
              <a:ext uri="{FF2B5EF4-FFF2-40B4-BE49-F238E27FC236}">
                <a16:creationId xmlns:a16="http://schemas.microsoft.com/office/drawing/2014/main" id="{DEEC4268-826C-9341-823E-0DA2E7FE0F9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223819" y="5420193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016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bg>
      <p:bgPr>
        <a:solidFill>
          <a:srgbClr val="00AD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9CED7422-8C25-A741-B35E-F38601E41E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8090" y="764420"/>
            <a:ext cx="4463845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Presentation Agenda</a:t>
            </a:r>
          </a:p>
        </p:txBody>
      </p:sp>
      <p:sp>
        <p:nvSpPr>
          <p:cNvPr id="55" name="Text Placeholder 15">
            <a:extLst>
              <a:ext uri="{FF2B5EF4-FFF2-40B4-BE49-F238E27FC236}">
                <a16:creationId xmlns:a16="http://schemas.microsoft.com/office/drawing/2014/main" id="{5ACA1E0C-6EFF-8645-BA5C-C0F578E52CB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17754" y="6377435"/>
            <a:ext cx="683344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00/00/00</a:t>
            </a:r>
          </a:p>
        </p:txBody>
      </p:sp>
      <p:sp>
        <p:nvSpPr>
          <p:cNvPr id="56" name="Text Placeholder 15">
            <a:extLst>
              <a:ext uri="{FF2B5EF4-FFF2-40B4-BE49-F238E27FC236}">
                <a16:creationId xmlns:a16="http://schemas.microsoft.com/office/drawing/2014/main" id="{A3242E09-4F30-134E-BE2C-045D257FCAB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154696" y="6377435"/>
            <a:ext cx="349046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39E954-0D7C-FB47-9F17-9977487A383E}"/>
              </a:ext>
            </a:extLst>
          </p:cNvPr>
          <p:cNvSpPr/>
          <p:nvPr userDrawn="1"/>
        </p:nvSpPr>
        <p:spPr>
          <a:xfrm>
            <a:off x="816079" y="1828800"/>
            <a:ext cx="5225846" cy="609600"/>
          </a:xfrm>
          <a:prstGeom prst="rect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2BA0424-9CD1-8948-A668-E69C3C3FD007}"/>
              </a:ext>
            </a:extLst>
          </p:cNvPr>
          <p:cNvSpPr/>
          <p:nvPr userDrawn="1"/>
        </p:nvSpPr>
        <p:spPr>
          <a:xfrm>
            <a:off x="6150077" y="1828800"/>
            <a:ext cx="5225846" cy="609600"/>
          </a:xfrm>
          <a:prstGeom prst="rect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BF310B6-42C9-4B44-A337-C92E9EB878AA}"/>
              </a:ext>
            </a:extLst>
          </p:cNvPr>
          <p:cNvSpPr/>
          <p:nvPr userDrawn="1"/>
        </p:nvSpPr>
        <p:spPr>
          <a:xfrm>
            <a:off x="816079" y="2531806"/>
            <a:ext cx="5225846" cy="6096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7F00FC9-70EE-8645-97E8-820488F045CE}"/>
              </a:ext>
            </a:extLst>
          </p:cNvPr>
          <p:cNvSpPr/>
          <p:nvPr userDrawn="1"/>
        </p:nvSpPr>
        <p:spPr>
          <a:xfrm>
            <a:off x="6150077" y="2531806"/>
            <a:ext cx="5225846" cy="6096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B475BC7-EA86-B94D-9405-0B86DEC03CF9}"/>
              </a:ext>
            </a:extLst>
          </p:cNvPr>
          <p:cNvSpPr/>
          <p:nvPr userDrawn="1"/>
        </p:nvSpPr>
        <p:spPr>
          <a:xfrm>
            <a:off x="816079" y="3234812"/>
            <a:ext cx="5225846" cy="60960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8CF65FC-61BE-984A-9F82-CC6F8E791454}"/>
              </a:ext>
            </a:extLst>
          </p:cNvPr>
          <p:cNvSpPr/>
          <p:nvPr userDrawn="1"/>
        </p:nvSpPr>
        <p:spPr>
          <a:xfrm>
            <a:off x="6150077" y="3234812"/>
            <a:ext cx="5225846" cy="60960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70903C1-DFCC-3346-BAF4-96525738C8E2}"/>
              </a:ext>
            </a:extLst>
          </p:cNvPr>
          <p:cNvSpPr/>
          <p:nvPr userDrawn="1"/>
        </p:nvSpPr>
        <p:spPr>
          <a:xfrm>
            <a:off x="816079" y="3937818"/>
            <a:ext cx="5225846" cy="6096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A4D2ABB-4D0F-834D-8468-9A294A64BAF8}"/>
              </a:ext>
            </a:extLst>
          </p:cNvPr>
          <p:cNvSpPr/>
          <p:nvPr userDrawn="1"/>
        </p:nvSpPr>
        <p:spPr>
          <a:xfrm>
            <a:off x="6150077" y="3937818"/>
            <a:ext cx="5225846" cy="6096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B626145-FE0F-D84D-BFC6-1A0F422CBCE5}"/>
              </a:ext>
            </a:extLst>
          </p:cNvPr>
          <p:cNvSpPr/>
          <p:nvPr userDrawn="1"/>
        </p:nvSpPr>
        <p:spPr>
          <a:xfrm>
            <a:off x="816079" y="4640824"/>
            <a:ext cx="5225846" cy="60960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1D38AD99-71ED-3D47-8996-1430FD91E17C}"/>
              </a:ext>
            </a:extLst>
          </p:cNvPr>
          <p:cNvSpPr/>
          <p:nvPr userDrawn="1"/>
        </p:nvSpPr>
        <p:spPr>
          <a:xfrm>
            <a:off x="6150077" y="4640824"/>
            <a:ext cx="5225846" cy="60960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07C802-0A10-DD48-920C-346647E7CE4A}"/>
              </a:ext>
            </a:extLst>
          </p:cNvPr>
          <p:cNvSpPr/>
          <p:nvPr userDrawn="1"/>
        </p:nvSpPr>
        <p:spPr>
          <a:xfrm>
            <a:off x="816079" y="5343830"/>
            <a:ext cx="5225846" cy="6096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7F0B2E9-0B78-924C-A4AA-A575F45B6D08}"/>
              </a:ext>
            </a:extLst>
          </p:cNvPr>
          <p:cNvSpPr/>
          <p:nvPr userDrawn="1"/>
        </p:nvSpPr>
        <p:spPr>
          <a:xfrm>
            <a:off x="6150077" y="5343830"/>
            <a:ext cx="5225846" cy="6096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 Placeholder 15">
            <a:extLst>
              <a:ext uri="{FF2B5EF4-FFF2-40B4-BE49-F238E27FC236}">
                <a16:creationId xmlns:a16="http://schemas.microsoft.com/office/drawing/2014/main" id="{67AEA9AB-590A-2145-A81B-0BF9E2AAD9F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94937" y="1959102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62" name="Text Placeholder 15">
            <a:extLst>
              <a:ext uri="{FF2B5EF4-FFF2-40B4-BE49-F238E27FC236}">
                <a16:creationId xmlns:a16="http://schemas.microsoft.com/office/drawing/2014/main" id="{F6CBAFFE-8DA0-0942-A576-6B94B874326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828935" y="1959101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64" name="Text Placeholder 15">
            <a:extLst>
              <a:ext uri="{FF2B5EF4-FFF2-40B4-BE49-F238E27FC236}">
                <a16:creationId xmlns:a16="http://schemas.microsoft.com/office/drawing/2014/main" id="{CBC26557-6DCA-3F42-A1C3-5C2989ABB61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84903" y="2598337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5" name="Text Placeholder 15">
            <a:extLst>
              <a:ext uri="{FF2B5EF4-FFF2-40B4-BE49-F238E27FC236}">
                <a16:creationId xmlns:a16="http://schemas.microsoft.com/office/drawing/2014/main" id="{238C8B16-666E-314E-94DB-06E1DABA07D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84903" y="3311175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6" name="Text Placeholder 15">
            <a:extLst>
              <a:ext uri="{FF2B5EF4-FFF2-40B4-BE49-F238E27FC236}">
                <a16:creationId xmlns:a16="http://schemas.microsoft.com/office/drawing/2014/main" id="{C2828F3A-17AA-574A-9EB6-1C7E7D4AFF3E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84903" y="4009266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7" name="Text Placeholder 15">
            <a:extLst>
              <a:ext uri="{FF2B5EF4-FFF2-40B4-BE49-F238E27FC236}">
                <a16:creationId xmlns:a16="http://schemas.microsoft.com/office/drawing/2014/main" id="{AE8E0C36-E622-B449-A5E3-A333B35E68C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84903" y="4722104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8" name="Text Placeholder 15">
            <a:extLst>
              <a:ext uri="{FF2B5EF4-FFF2-40B4-BE49-F238E27FC236}">
                <a16:creationId xmlns:a16="http://schemas.microsoft.com/office/drawing/2014/main" id="{1F79DABA-3070-5948-88C2-EB0A917EA4B3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84903" y="5420193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9" name="Text Placeholder 15">
            <a:extLst>
              <a:ext uri="{FF2B5EF4-FFF2-40B4-BE49-F238E27FC236}">
                <a16:creationId xmlns:a16="http://schemas.microsoft.com/office/drawing/2014/main" id="{F04B7AE2-4F65-5740-B763-40C1A1A28B4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223819" y="2598337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70" name="Text Placeholder 15">
            <a:extLst>
              <a:ext uri="{FF2B5EF4-FFF2-40B4-BE49-F238E27FC236}">
                <a16:creationId xmlns:a16="http://schemas.microsoft.com/office/drawing/2014/main" id="{2C90A13D-DE6C-9D40-9784-6D235685672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223819" y="3311175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71" name="Text Placeholder 15">
            <a:extLst>
              <a:ext uri="{FF2B5EF4-FFF2-40B4-BE49-F238E27FC236}">
                <a16:creationId xmlns:a16="http://schemas.microsoft.com/office/drawing/2014/main" id="{352DB46E-50EF-414C-BB80-434EBDCCF34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223819" y="4009266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72" name="Text Placeholder 15">
            <a:extLst>
              <a:ext uri="{FF2B5EF4-FFF2-40B4-BE49-F238E27FC236}">
                <a16:creationId xmlns:a16="http://schemas.microsoft.com/office/drawing/2014/main" id="{BEF457FD-3718-B647-93A2-24F69485B24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223819" y="4722104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73" name="Text Placeholder 15">
            <a:extLst>
              <a:ext uri="{FF2B5EF4-FFF2-40B4-BE49-F238E27FC236}">
                <a16:creationId xmlns:a16="http://schemas.microsoft.com/office/drawing/2014/main" id="{DEEC4268-826C-9341-823E-0DA2E7FE0F9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223819" y="5420193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30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9CED7422-8C25-A741-B35E-F38601E41E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8090" y="764420"/>
            <a:ext cx="4463845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Presentation Agenda</a:t>
            </a:r>
          </a:p>
        </p:txBody>
      </p:sp>
      <p:sp>
        <p:nvSpPr>
          <p:cNvPr id="55" name="Text Placeholder 15">
            <a:extLst>
              <a:ext uri="{FF2B5EF4-FFF2-40B4-BE49-F238E27FC236}">
                <a16:creationId xmlns:a16="http://schemas.microsoft.com/office/drawing/2014/main" id="{5ACA1E0C-6EFF-8645-BA5C-C0F578E52CB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17754" y="6377435"/>
            <a:ext cx="683344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00/00/00</a:t>
            </a:r>
          </a:p>
        </p:txBody>
      </p:sp>
      <p:sp>
        <p:nvSpPr>
          <p:cNvPr id="56" name="Text Placeholder 15">
            <a:extLst>
              <a:ext uri="{FF2B5EF4-FFF2-40B4-BE49-F238E27FC236}">
                <a16:creationId xmlns:a16="http://schemas.microsoft.com/office/drawing/2014/main" id="{A3242E09-4F30-134E-BE2C-045D257FCAB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154696" y="6377435"/>
            <a:ext cx="349046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39E954-0D7C-FB47-9F17-9977487A383E}"/>
              </a:ext>
            </a:extLst>
          </p:cNvPr>
          <p:cNvSpPr/>
          <p:nvPr userDrawn="1"/>
        </p:nvSpPr>
        <p:spPr>
          <a:xfrm>
            <a:off x="816079" y="1828800"/>
            <a:ext cx="5225846" cy="609600"/>
          </a:xfrm>
          <a:prstGeom prst="rect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2BA0424-9CD1-8948-A668-E69C3C3FD007}"/>
              </a:ext>
            </a:extLst>
          </p:cNvPr>
          <p:cNvSpPr/>
          <p:nvPr userDrawn="1"/>
        </p:nvSpPr>
        <p:spPr>
          <a:xfrm>
            <a:off x="6150077" y="1828800"/>
            <a:ext cx="5225846" cy="609600"/>
          </a:xfrm>
          <a:prstGeom prst="rect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BF310B6-42C9-4B44-A337-C92E9EB878AA}"/>
              </a:ext>
            </a:extLst>
          </p:cNvPr>
          <p:cNvSpPr/>
          <p:nvPr userDrawn="1"/>
        </p:nvSpPr>
        <p:spPr>
          <a:xfrm>
            <a:off x="816079" y="2531806"/>
            <a:ext cx="5225846" cy="609600"/>
          </a:xfrm>
          <a:prstGeom prst="rect">
            <a:avLst/>
          </a:prstGeom>
          <a:solidFill>
            <a:srgbClr val="00AD2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7F00FC9-70EE-8645-97E8-820488F045CE}"/>
              </a:ext>
            </a:extLst>
          </p:cNvPr>
          <p:cNvSpPr/>
          <p:nvPr userDrawn="1"/>
        </p:nvSpPr>
        <p:spPr>
          <a:xfrm>
            <a:off x="6150077" y="2531806"/>
            <a:ext cx="5225846" cy="609600"/>
          </a:xfrm>
          <a:prstGeom prst="rect">
            <a:avLst/>
          </a:prstGeom>
          <a:solidFill>
            <a:srgbClr val="00AD2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B475BC7-EA86-B94D-9405-0B86DEC03CF9}"/>
              </a:ext>
            </a:extLst>
          </p:cNvPr>
          <p:cNvSpPr/>
          <p:nvPr userDrawn="1"/>
        </p:nvSpPr>
        <p:spPr>
          <a:xfrm>
            <a:off x="816079" y="3234812"/>
            <a:ext cx="5225846" cy="609600"/>
          </a:xfrm>
          <a:prstGeom prst="rect">
            <a:avLst/>
          </a:prstGeom>
          <a:solidFill>
            <a:srgbClr val="00AD2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8CF65FC-61BE-984A-9F82-CC6F8E791454}"/>
              </a:ext>
            </a:extLst>
          </p:cNvPr>
          <p:cNvSpPr/>
          <p:nvPr userDrawn="1"/>
        </p:nvSpPr>
        <p:spPr>
          <a:xfrm>
            <a:off x="6150077" y="3234812"/>
            <a:ext cx="5225846" cy="609600"/>
          </a:xfrm>
          <a:prstGeom prst="rect">
            <a:avLst/>
          </a:prstGeom>
          <a:solidFill>
            <a:srgbClr val="00AD2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70903C1-DFCC-3346-BAF4-96525738C8E2}"/>
              </a:ext>
            </a:extLst>
          </p:cNvPr>
          <p:cNvSpPr/>
          <p:nvPr userDrawn="1"/>
        </p:nvSpPr>
        <p:spPr>
          <a:xfrm>
            <a:off x="816079" y="3937818"/>
            <a:ext cx="5225846" cy="609600"/>
          </a:xfrm>
          <a:prstGeom prst="rect">
            <a:avLst/>
          </a:prstGeom>
          <a:solidFill>
            <a:srgbClr val="00AD2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A4D2ABB-4D0F-834D-8468-9A294A64BAF8}"/>
              </a:ext>
            </a:extLst>
          </p:cNvPr>
          <p:cNvSpPr/>
          <p:nvPr userDrawn="1"/>
        </p:nvSpPr>
        <p:spPr>
          <a:xfrm>
            <a:off x="6150077" y="3937818"/>
            <a:ext cx="5225846" cy="609600"/>
          </a:xfrm>
          <a:prstGeom prst="rect">
            <a:avLst/>
          </a:prstGeom>
          <a:solidFill>
            <a:srgbClr val="00AD2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B626145-FE0F-D84D-BFC6-1A0F422CBCE5}"/>
              </a:ext>
            </a:extLst>
          </p:cNvPr>
          <p:cNvSpPr/>
          <p:nvPr userDrawn="1"/>
        </p:nvSpPr>
        <p:spPr>
          <a:xfrm>
            <a:off x="816079" y="4640824"/>
            <a:ext cx="5225846" cy="609600"/>
          </a:xfrm>
          <a:prstGeom prst="rect">
            <a:avLst/>
          </a:prstGeom>
          <a:solidFill>
            <a:srgbClr val="00AD2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1D38AD99-71ED-3D47-8996-1430FD91E17C}"/>
              </a:ext>
            </a:extLst>
          </p:cNvPr>
          <p:cNvSpPr/>
          <p:nvPr userDrawn="1"/>
        </p:nvSpPr>
        <p:spPr>
          <a:xfrm>
            <a:off x="6150077" y="4640824"/>
            <a:ext cx="5225846" cy="609600"/>
          </a:xfrm>
          <a:prstGeom prst="rect">
            <a:avLst/>
          </a:prstGeom>
          <a:solidFill>
            <a:srgbClr val="00AD2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07C802-0A10-DD48-920C-346647E7CE4A}"/>
              </a:ext>
            </a:extLst>
          </p:cNvPr>
          <p:cNvSpPr/>
          <p:nvPr userDrawn="1"/>
        </p:nvSpPr>
        <p:spPr>
          <a:xfrm>
            <a:off x="816079" y="5343830"/>
            <a:ext cx="5225846" cy="609600"/>
          </a:xfrm>
          <a:prstGeom prst="rect">
            <a:avLst/>
          </a:prstGeom>
          <a:solidFill>
            <a:srgbClr val="00AD2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7F0B2E9-0B78-924C-A4AA-A575F45B6D08}"/>
              </a:ext>
            </a:extLst>
          </p:cNvPr>
          <p:cNvSpPr/>
          <p:nvPr userDrawn="1"/>
        </p:nvSpPr>
        <p:spPr>
          <a:xfrm>
            <a:off x="6150077" y="5343830"/>
            <a:ext cx="5225846" cy="609600"/>
          </a:xfrm>
          <a:prstGeom prst="rect">
            <a:avLst/>
          </a:prstGeom>
          <a:solidFill>
            <a:srgbClr val="00AD2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 Placeholder 15">
            <a:extLst>
              <a:ext uri="{FF2B5EF4-FFF2-40B4-BE49-F238E27FC236}">
                <a16:creationId xmlns:a16="http://schemas.microsoft.com/office/drawing/2014/main" id="{67AEA9AB-590A-2145-A81B-0BF9E2AAD9F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94937" y="1959102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62" name="Text Placeholder 15">
            <a:extLst>
              <a:ext uri="{FF2B5EF4-FFF2-40B4-BE49-F238E27FC236}">
                <a16:creationId xmlns:a16="http://schemas.microsoft.com/office/drawing/2014/main" id="{F6CBAFFE-8DA0-0942-A576-6B94B874326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828935" y="1959101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64" name="Text Placeholder 15">
            <a:extLst>
              <a:ext uri="{FF2B5EF4-FFF2-40B4-BE49-F238E27FC236}">
                <a16:creationId xmlns:a16="http://schemas.microsoft.com/office/drawing/2014/main" id="{CBC26557-6DCA-3F42-A1C3-5C2989ABB61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84903" y="2598337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5" name="Text Placeholder 15">
            <a:extLst>
              <a:ext uri="{FF2B5EF4-FFF2-40B4-BE49-F238E27FC236}">
                <a16:creationId xmlns:a16="http://schemas.microsoft.com/office/drawing/2014/main" id="{238C8B16-666E-314E-94DB-06E1DABA07D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84903" y="3311175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6" name="Text Placeholder 15">
            <a:extLst>
              <a:ext uri="{FF2B5EF4-FFF2-40B4-BE49-F238E27FC236}">
                <a16:creationId xmlns:a16="http://schemas.microsoft.com/office/drawing/2014/main" id="{C2828F3A-17AA-574A-9EB6-1C7E7D4AFF3E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84903" y="4009266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7" name="Text Placeholder 15">
            <a:extLst>
              <a:ext uri="{FF2B5EF4-FFF2-40B4-BE49-F238E27FC236}">
                <a16:creationId xmlns:a16="http://schemas.microsoft.com/office/drawing/2014/main" id="{AE8E0C36-E622-B449-A5E3-A333B35E68C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84903" y="4722104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8" name="Text Placeholder 15">
            <a:extLst>
              <a:ext uri="{FF2B5EF4-FFF2-40B4-BE49-F238E27FC236}">
                <a16:creationId xmlns:a16="http://schemas.microsoft.com/office/drawing/2014/main" id="{1F79DABA-3070-5948-88C2-EB0A917EA4B3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84903" y="5420193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9" name="Text Placeholder 15">
            <a:extLst>
              <a:ext uri="{FF2B5EF4-FFF2-40B4-BE49-F238E27FC236}">
                <a16:creationId xmlns:a16="http://schemas.microsoft.com/office/drawing/2014/main" id="{F04B7AE2-4F65-5740-B763-40C1A1A28B4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223819" y="2598337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70" name="Text Placeholder 15">
            <a:extLst>
              <a:ext uri="{FF2B5EF4-FFF2-40B4-BE49-F238E27FC236}">
                <a16:creationId xmlns:a16="http://schemas.microsoft.com/office/drawing/2014/main" id="{2C90A13D-DE6C-9D40-9784-6D235685672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223819" y="3311175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71" name="Text Placeholder 15">
            <a:extLst>
              <a:ext uri="{FF2B5EF4-FFF2-40B4-BE49-F238E27FC236}">
                <a16:creationId xmlns:a16="http://schemas.microsoft.com/office/drawing/2014/main" id="{352DB46E-50EF-414C-BB80-434EBDCCF34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223819" y="4009266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72" name="Text Placeholder 15">
            <a:extLst>
              <a:ext uri="{FF2B5EF4-FFF2-40B4-BE49-F238E27FC236}">
                <a16:creationId xmlns:a16="http://schemas.microsoft.com/office/drawing/2014/main" id="{BEF457FD-3718-B647-93A2-24F69485B24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223819" y="4722104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73" name="Text Placeholder 15">
            <a:extLst>
              <a:ext uri="{FF2B5EF4-FFF2-40B4-BE49-F238E27FC236}">
                <a16:creationId xmlns:a16="http://schemas.microsoft.com/office/drawing/2014/main" id="{DEEC4268-826C-9341-823E-0DA2E7FE0F9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223819" y="5420193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206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00AD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FCF43DFD-0A2D-1646-BD29-B9E7012580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9277" y="2629255"/>
            <a:ext cx="5053782" cy="161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7251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9CED7422-8C25-A741-B35E-F38601E41E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8090" y="764420"/>
            <a:ext cx="4463845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Presentation Agenda</a:t>
            </a:r>
          </a:p>
        </p:txBody>
      </p:sp>
      <p:sp>
        <p:nvSpPr>
          <p:cNvPr id="55" name="Text Placeholder 15">
            <a:extLst>
              <a:ext uri="{FF2B5EF4-FFF2-40B4-BE49-F238E27FC236}">
                <a16:creationId xmlns:a16="http://schemas.microsoft.com/office/drawing/2014/main" id="{5ACA1E0C-6EFF-8645-BA5C-C0F578E52CB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17754" y="6377435"/>
            <a:ext cx="683344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00/00/00</a:t>
            </a:r>
          </a:p>
        </p:txBody>
      </p:sp>
      <p:sp>
        <p:nvSpPr>
          <p:cNvPr id="56" name="Text Placeholder 15">
            <a:extLst>
              <a:ext uri="{FF2B5EF4-FFF2-40B4-BE49-F238E27FC236}">
                <a16:creationId xmlns:a16="http://schemas.microsoft.com/office/drawing/2014/main" id="{A3242E09-4F30-134E-BE2C-045D257FCAB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154696" y="6377435"/>
            <a:ext cx="349046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39E954-0D7C-FB47-9F17-9977487A383E}"/>
              </a:ext>
            </a:extLst>
          </p:cNvPr>
          <p:cNvSpPr/>
          <p:nvPr userDrawn="1"/>
        </p:nvSpPr>
        <p:spPr>
          <a:xfrm>
            <a:off x="816079" y="1828800"/>
            <a:ext cx="5225846" cy="609600"/>
          </a:xfrm>
          <a:prstGeom prst="rect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2BA0424-9CD1-8948-A668-E69C3C3FD007}"/>
              </a:ext>
            </a:extLst>
          </p:cNvPr>
          <p:cNvSpPr/>
          <p:nvPr userDrawn="1"/>
        </p:nvSpPr>
        <p:spPr>
          <a:xfrm>
            <a:off x="6150077" y="1828800"/>
            <a:ext cx="5225846" cy="609600"/>
          </a:xfrm>
          <a:prstGeom prst="rect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BF310B6-42C9-4B44-A337-C92E9EB878AA}"/>
              </a:ext>
            </a:extLst>
          </p:cNvPr>
          <p:cNvSpPr/>
          <p:nvPr userDrawn="1"/>
        </p:nvSpPr>
        <p:spPr>
          <a:xfrm>
            <a:off x="816079" y="2531806"/>
            <a:ext cx="5225846" cy="609600"/>
          </a:xfrm>
          <a:prstGeom prst="rect">
            <a:avLst/>
          </a:prstGeom>
          <a:solidFill>
            <a:srgbClr val="00AD2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7F00FC9-70EE-8645-97E8-820488F045CE}"/>
              </a:ext>
            </a:extLst>
          </p:cNvPr>
          <p:cNvSpPr/>
          <p:nvPr userDrawn="1"/>
        </p:nvSpPr>
        <p:spPr>
          <a:xfrm>
            <a:off x="6150077" y="2531806"/>
            <a:ext cx="5225846" cy="609600"/>
          </a:xfrm>
          <a:prstGeom prst="rect">
            <a:avLst/>
          </a:prstGeom>
          <a:solidFill>
            <a:srgbClr val="00AD2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B475BC7-EA86-B94D-9405-0B86DEC03CF9}"/>
              </a:ext>
            </a:extLst>
          </p:cNvPr>
          <p:cNvSpPr/>
          <p:nvPr userDrawn="1"/>
        </p:nvSpPr>
        <p:spPr>
          <a:xfrm>
            <a:off x="816079" y="3234812"/>
            <a:ext cx="5225846" cy="609600"/>
          </a:xfrm>
          <a:prstGeom prst="rect">
            <a:avLst/>
          </a:prstGeom>
          <a:solidFill>
            <a:srgbClr val="00AD2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8CF65FC-61BE-984A-9F82-CC6F8E791454}"/>
              </a:ext>
            </a:extLst>
          </p:cNvPr>
          <p:cNvSpPr/>
          <p:nvPr userDrawn="1"/>
        </p:nvSpPr>
        <p:spPr>
          <a:xfrm>
            <a:off x="6150077" y="3234812"/>
            <a:ext cx="5225846" cy="609600"/>
          </a:xfrm>
          <a:prstGeom prst="rect">
            <a:avLst/>
          </a:prstGeom>
          <a:solidFill>
            <a:srgbClr val="00AD2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70903C1-DFCC-3346-BAF4-96525738C8E2}"/>
              </a:ext>
            </a:extLst>
          </p:cNvPr>
          <p:cNvSpPr/>
          <p:nvPr userDrawn="1"/>
        </p:nvSpPr>
        <p:spPr>
          <a:xfrm>
            <a:off x="816079" y="3937818"/>
            <a:ext cx="5225846" cy="609600"/>
          </a:xfrm>
          <a:prstGeom prst="rect">
            <a:avLst/>
          </a:prstGeom>
          <a:solidFill>
            <a:srgbClr val="00AD2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A4D2ABB-4D0F-834D-8468-9A294A64BAF8}"/>
              </a:ext>
            </a:extLst>
          </p:cNvPr>
          <p:cNvSpPr/>
          <p:nvPr userDrawn="1"/>
        </p:nvSpPr>
        <p:spPr>
          <a:xfrm>
            <a:off x="6150077" y="3937818"/>
            <a:ext cx="5225846" cy="609600"/>
          </a:xfrm>
          <a:prstGeom prst="rect">
            <a:avLst/>
          </a:prstGeom>
          <a:solidFill>
            <a:srgbClr val="00AD2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B626145-FE0F-D84D-BFC6-1A0F422CBCE5}"/>
              </a:ext>
            </a:extLst>
          </p:cNvPr>
          <p:cNvSpPr/>
          <p:nvPr userDrawn="1"/>
        </p:nvSpPr>
        <p:spPr>
          <a:xfrm>
            <a:off x="816079" y="4640824"/>
            <a:ext cx="5225846" cy="609600"/>
          </a:xfrm>
          <a:prstGeom prst="rect">
            <a:avLst/>
          </a:prstGeom>
          <a:solidFill>
            <a:srgbClr val="00AD2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1D38AD99-71ED-3D47-8996-1430FD91E17C}"/>
              </a:ext>
            </a:extLst>
          </p:cNvPr>
          <p:cNvSpPr/>
          <p:nvPr userDrawn="1"/>
        </p:nvSpPr>
        <p:spPr>
          <a:xfrm>
            <a:off x="6150077" y="4640824"/>
            <a:ext cx="5225846" cy="609600"/>
          </a:xfrm>
          <a:prstGeom prst="rect">
            <a:avLst/>
          </a:prstGeom>
          <a:solidFill>
            <a:srgbClr val="00AD2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07C802-0A10-DD48-920C-346647E7CE4A}"/>
              </a:ext>
            </a:extLst>
          </p:cNvPr>
          <p:cNvSpPr/>
          <p:nvPr userDrawn="1"/>
        </p:nvSpPr>
        <p:spPr>
          <a:xfrm>
            <a:off x="816079" y="5343830"/>
            <a:ext cx="5225846" cy="609600"/>
          </a:xfrm>
          <a:prstGeom prst="rect">
            <a:avLst/>
          </a:prstGeom>
          <a:solidFill>
            <a:srgbClr val="00AD2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7F0B2E9-0B78-924C-A4AA-A575F45B6D08}"/>
              </a:ext>
            </a:extLst>
          </p:cNvPr>
          <p:cNvSpPr/>
          <p:nvPr userDrawn="1"/>
        </p:nvSpPr>
        <p:spPr>
          <a:xfrm>
            <a:off x="6150077" y="5343830"/>
            <a:ext cx="5225846" cy="609600"/>
          </a:xfrm>
          <a:prstGeom prst="rect">
            <a:avLst/>
          </a:prstGeom>
          <a:solidFill>
            <a:srgbClr val="00AD2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 Placeholder 15">
            <a:extLst>
              <a:ext uri="{FF2B5EF4-FFF2-40B4-BE49-F238E27FC236}">
                <a16:creationId xmlns:a16="http://schemas.microsoft.com/office/drawing/2014/main" id="{67AEA9AB-590A-2145-A81B-0BF9E2AAD9F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94937" y="1959102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62" name="Text Placeholder 15">
            <a:extLst>
              <a:ext uri="{FF2B5EF4-FFF2-40B4-BE49-F238E27FC236}">
                <a16:creationId xmlns:a16="http://schemas.microsoft.com/office/drawing/2014/main" id="{F6CBAFFE-8DA0-0942-A576-6B94B874326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828935" y="1959101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64" name="Text Placeholder 15">
            <a:extLst>
              <a:ext uri="{FF2B5EF4-FFF2-40B4-BE49-F238E27FC236}">
                <a16:creationId xmlns:a16="http://schemas.microsoft.com/office/drawing/2014/main" id="{CBC26557-6DCA-3F42-A1C3-5C2989ABB61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84903" y="2598337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5" name="Text Placeholder 15">
            <a:extLst>
              <a:ext uri="{FF2B5EF4-FFF2-40B4-BE49-F238E27FC236}">
                <a16:creationId xmlns:a16="http://schemas.microsoft.com/office/drawing/2014/main" id="{238C8B16-666E-314E-94DB-06E1DABA07D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84903" y="3311175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6" name="Text Placeholder 15">
            <a:extLst>
              <a:ext uri="{FF2B5EF4-FFF2-40B4-BE49-F238E27FC236}">
                <a16:creationId xmlns:a16="http://schemas.microsoft.com/office/drawing/2014/main" id="{C2828F3A-17AA-574A-9EB6-1C7E7D4AFF3E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84903" y="4009266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7" name="Text Placeholder 15">
            <a:extLst>
              <a:ext uri="{FF2B5EF4-FFF2-40B4-BE49-F238E27FC236}">
                <a16:creationId xmlns:a16="http://schemas.microsoft.com/office/drawing/2014/main" id="{AE8E0C36-E622-B449-A5E3-A333B35E68C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84903" y="4722104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8" name="Text Placeholder 15">
            <a:extLst>
              <a:ext uri="{FF2B5EF4-FFF2-40B4-BE49-F238E27FC236}">
                <a16:creationId xmlns:a16="http://schemas.microsoft.com/office/drawing/2014/main" id="{1F79DABA-3070-5948-88C2-EB0A917EA4B3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84903" y="5420193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9" name="Text Placeholder 15">
            <a:extLst>
              <a:ext uri="{FF2B5EF4-FFF2-40B4-BE49-F238E27FC236}">
                <a16:creationId xmlns:a16="http://schemas.microsoft.com/office/drawing/2014/main" id="{F04B7AE2-4F65-5740-B763-40C1A1A28B4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223819" y="2598337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70" name="Text Placeholder 15">
            <a:extLst>
              <a:ext uri="{FF2B5EF4-FFF2-40B4-BE49-F238E27FC236}">
                <a16:creationId xmlns:a16="http://schemas.microsoft.com/office/drawing/2014/main" id="{2C90A13D-DE6C-9D40-9784-6D235685672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223819" y="3311175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71" name="Text Placeholder 15">
            <a:extLst>
              <a:ext uri="{FF2B5EF4-FFF2-40B4-BE49-F238E27FC236}">
                <a16:creationId xmlns:a16="http://schemas.microsoft.com/office/drawing/2014/main" id="{352DB46E-50EF-414C-BB80-434EBDCCF34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223819" y="4009266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72" name="Text Placeholder 15">
            <a:extLst>
              <a:ext uri="{FF2B5EF4-FFF2-40B4-BE49-F238E27FC236}">
                <a16:creationId xmlns:a16="http://schemas.microsoft.com/office/drawing/2014/main" id="{BEF457FD-3718-B647-93A2-24F69485B24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223819" y="4722104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73" name="Text Placeholder 15">
            <a:extLst>
              <a:ext uri="{FF2B5EF4-FFF2-40B4-BE49-F238E27FC236}">
                <a16:creationId xmlns:a16="http://schemas.microsoft.com/office/drawing/2014/main" id="{DEEC4268-826C-9341-823E-0DA2E7FE0F9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223819" y="5420193"/>
            <a:ext cx="508327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208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bg>
      <p:bgPr>
        <a:solidFill>
          <a:srgbClr val="090D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91D43A2-D7B2-E643-88B9-11C7ADCDFB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887" y="5090651"/>
            <a:ext cx="2618520" cy="837619"/>
          </a:xfrm>
          <a:prstGeom prst="rect">
            <a:avLst/>
          </a:prstGeom>
        </p:spPr>
      </p:pic>
      <p:sp>
        <p:nvSpPr>
          <p:cNvPr id="4" name="Text Placeholder 15">
            <a:extLst>
              <a:ext uri="{FF2B5EF4-FFF2-40B4-BE49-F238E27FC236}">
                <a16:creationId xmlns:a16="http://schemas.microsoft.com/office/drawing/2014/main" id="{3592D3A3-B1D0-0A44-B808-E3CF392445C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8090" y="2868664"/>
            <a:ext cx="4463845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3087418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and Content">
    <p:bg>
      <p:bgPr>
        <a:solidFill>
          <a:srgbClr val="00AD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5">
            <a:extLst>
              <a:ext uri="{FF2B5EF4-FFF2-40B4-BE49-F238E27FC236}">
                <a16:creationId xmlns:a16="http://schemas.microsoft.com/office/drawing/2014/main" id="{3592D3A3-B1D0-0A44-B808-E3CF392445C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8090" y="2868664"/>
            <a:ext cx="4463845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Thank you</a:t>
            </a: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05290232-745D-B84E-97FE-72247111FC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113" y="5109288"/>
            <a:ext cx="2527738" cy="80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546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2A68C-5890-0449-BFEE-88AD35EE48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077AEB-12F2-2C4E-873C-71B8C1FF7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C6522-B0D8-DD40-9393-3C36D15AB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63ED5-7C77-7D46-802C-C79251DADB8F}" type="datetime1">
              <a:rPr lang="en-AU" smtClean="0"/>
              <a:t>26/06/2023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B781A-D61C-2E42-A061-3052C42B4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Workers Compensation Insurance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5EADF-EC1E-F747-9737-92C4C36D0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C295-8DD3-B64D-9D17-C77FBB4E1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009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FF733-D4E8-F648-9EA3-510DD9E17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B3A7A-08B8-464A-B164-E3D88BCB8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FB9E3-D63F-124C-8FF8-29B912ADF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752B-4E8E-D144-8AEC-A2D7778D084C}" type="datetime1">
              <a:rPr lang="en-AU" smtClean="0"/>
              <a:t>26/06/2023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8696E-5D10-8F46-B5DC-024633FF1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Workers Compensation Insurance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E983A-ABC0-A64C-BF48-CB877BFD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C295-8DD3-B64D-9D17-C77FBB4E1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9291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2A68C-5890-0449-BFEE-88AD35EE48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077AEB-12F2-2C4E-873C-71B8C1FF7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C6522-B0D8-DD40-9393-3C36D15AB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63ED5-7C77-7D46-802C-C79251DADB8F}" type="datetime1">
              <a:rPr lang="en-AU" smtClean="0"/>
              <a:t>26/06/2023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B781A-D61C-2E42-A061-3052C42B4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Workers Compensation Insurance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5EADF-EC1E-F747-9737-92C4C36D0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C295-8DD3-B64D-9D17-C77FBB4E1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104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FF733-D4E8-F648-9EA3-510DD9E17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B3A7A-08B8-464A-B164-E3D88BCB8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FB9E3-D63F-124C-8FF8-29B912ADF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752B-4E8E-D144-8AEC-A2D7778D084C}" type="datetime1">
              <a:rPr lang="en-AU" smtClean="0"/>
              <a:t>26/06/2023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8696E-5D10-8F46-B5DC-024633FF1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Workers Compensation Insurance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E983A-ABC0-A64C-BF48-CB877BFD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C295-8DD3-B64D-9D17-C77FBB4E1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198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34E59-9203-7940-B635-8251D986B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E2E5E4-91D1-4C49-863D-62A64361A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4D32E-0789-8542-BD1A-F318685B3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1459-3115-3941-A272-55B69A5231B8}" type="datetime1">
              <a:rPr lang="en-AU" smtClean="0"/>
              <a:t>26/06/2023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EC997-EDE8-3F43-90DA-52A893EB4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Workers Compensation Insurance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47FCF-2AC8-7542-91EB-271D5D1B6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C295-8DD3-B64D-9D17-C77FBB4E1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443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57498-41A3-F447-A877-F03CADB8E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9C20C-B7A7-6346-BC3F-AA04C318CB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1F4010-BAA3-2045-B0D5-DA5967FCFB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3DCD29-01C0-F047-8583-18E0FCB8D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D63B-07DF-0048-9297-818AAD67269E}" type="datetime1">
              <a:rPr lang="en-AU" smtClean="0"/>
              <a:t>26/06/2023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7CD477-B69B-E640-A887-7A2B98437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Workers Compensation Insurance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3F4FD-1E9F-214D-810A-9ED18FDD5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C295-8DD3-B64D-9D17-C77FBB4E1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318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CB152-C079-CB46-B476-F4254350A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7E29D-4392-F249-9193-836660211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DCC294-11C4-AD43-B9F0-A0F34B644C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2BF5D8-E4E1-8945-B938-41A16847F5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105C81-EE77-1749-8782-75AB83C47C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B25BFC-4E1E-7140-8824-030F8FD47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547F-F1AF-5844-8D71-C407525E10D0}" type="datetime1">
              <a:rPr lang="en-AU" smtClean="0"/>
              <a:t>26/06/2023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B4FCC5-14A0-3541-867D-D3CB3B943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Workers Compensation Insurance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DF20C6-1429-064D-8178-2CEB9A6EF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C295-8DD3-B64D-9D17-C77FBB4E1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01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rgbClr val="090D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3BCFB8C6-409E-8646-884C-547CB3A1EC6B}"/>
              </a:ext>
            </a:extLst>
          </p:cNvPr>
          <p:cNvSpPr/>
          <p:nvPr userDrawn="1"/>
        </p:nvSpPr>
        <p:spPr>
          <a:xfrm>
            <a:off x="816077" y="1759971"/>
            <a:ext cx="973393" cy="973393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066366C-7450-3E46-8E46-523CFCE0183D}"/>
              </a:ext>
            </a:extLst>
          </p:cNvPr>
          <p:cNvSpPr/>
          <p:nvPr userDrawn="1"/>
        </p:nvSpPr>
        <p:spPr>
          <a:xfrm>
            <a:off x="5805948" y="1759971"/>
            <a:ext cx="973393" cy="973393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EA18A39-A95E-A44E-B0B2-0E3C8CCED1AE}"/>
              </a:ext>
            </a:extLst>
          </p:cNvPr>
          <p:cNvSpPr/>
          <p:nvPr userDrawn="1"/>
        </p:nvSpPr>
        <p:spPr>
          <a:xfrm>
            <a:off x="5805948" y="3355394"/>
            <a:ext cx="973393" cy="973393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16A1B8B-11A7-C147-9F7A-07BF1A08D13E}"/>
              </a:ext>
            </a:extLst>
          </p:cNvPr>
          <p:cNvSpPr/>
          <p:nvPr userDrawn="1"/>
        </p:nvSpPr>
        <p:spPr>
          <a:xfrm>
            <a:off x="5805948" y="4950817"/>
            <a:ext cx="973393" cy="973393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9CED7422-8C25-A741-B35E-F38601E41E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8090" y="764420"/>
            <a:ext cx="4463845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Presentation Agenda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86CAC692-4110-024D-AAA1-1A1EC075628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69257" y="1966499"/>
            <a:ext cx="408039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21" name="Text Placeholder 15">
            <a:extLst>
              <a:ext uri="{FF2B5EF4-FFF2-40B4-BE49-F238E27FC236}">
                <a16:creationId xmlns:a16="http://schemas.microsoft.com/office/drawing/2014/main" id="{4CD5DD9C-2594-1142-AA6B-FB5CFD6FF4C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56672" y="1976608"/>
            <a:ext cx="408039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4</a:t>
            </a:r>
          </a:p>
        </p:txBody>
      </p:sp>
      <p:sp>
        <p:nvSpPr>
          <p:cNvPr id="22" name="Text Placeholder 15">
            <a:extLst>
              <a:ext uri="{FF2B5EF4-FFF2-40B4-BE49-F238E27FC236}">
                <a16:creationId xmlns:a16="http://schemas.microsoft.com/office/drawing/2014/main" id="{8FDB7152-FF4C-C24E-AF2A-7BAEC20184B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56672" y="3572031"/>
            <a:ext cx="408039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5</a:t>
            </a:r>
          </a:p>
        </p:txBody>
      </p:sp>
      <p:sp>
        <p:nvSpPr>
          <p:cNvPr id="23" name="Text Placeholder 15">
            <a:extLst>
              <a:ext uri="{FF2B5EF4-FFF2-40B4-BE49-F238E27FC236}">
                <a16:creationId xmlns:a16="http://schemas.microsoft.com/office/drawing/2014/main" id="{7D40DAB2-CED9-7548-BB4B-E6916E7135D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56672" y="5167454"/>
            <a:ext cx="408039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6</a:t>
            </a:r>
          </a:p>
        </p:txBody>
      </p:sp>
      <p:sp>
        <p:nvSpPr>
          <p:cNvPr id="24" name="Text Placeholder 15">
            <a:extLst>
              <a:ext uri="{FF2B5EF4-FFF2-40B4-BE49-F238E27FC236}">
                <a16:creationId xmlns:a16="http://schemas.microsoft.com/office/drawing/2014/main" id="{D855AACC-22F6-2548-874A-46AF9AADCF5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995947" y="1805620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39725489-61FB-BD46-80AA-798EACD29F1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995947" y="2230841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C054C3E8-5FD3-FC49-A45D-0877C7AE3563}"/>
              </a:ext>
            </a:extLst>
          </p:cNvPr>
          <p:cNvSpPr/>
          <p:nvPr userDrawn="1"/>
        </p:nvSpPr>
        <p:spPr>
          <a:xfrm>
            <a:off x="816077" y="3349288"/>
            <a:ext cx="973393" cy="973393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 Placeholder 15">
            <a:extLst>
              <a:ext uri="{FF2B5EF4-FFF2-40B4-BE49-F238E27FC236}">
                <a16:creationId xmlns:a16="http://schemas.microsoft.com/office/drawing/2014/main" id="{34A245AC-B13B-8648-BE38-1EAE8FAB66C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69257" y="3555816"/>
            <a:ext cx="408039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37" name="Text Placeholder 15">
            <a:extLst>
              <a:ext uri="{FF2B5EF4-FFF2-40B4-BE49-F238E27FC236}">
                <a16:creationId xmlns:a16="http://schemas.microsoft.com/office/drawing/2014/main" id="{66A4FAE3-4134-E74A-86A4-E1C53B052C7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995947" y="3394937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38" name="Text Placeholder 15">
            <a:extLst>
              <a:ext uri="{FF2B5EF4-FFF2-40B4-BE49-F238E27FC236}">
                <a16:creationId xmlns:a16="http://schemas.microsoft.com/office/drawing/2014/main" id="{1F3877FA-9162-0E47-90C6-AA70039D171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995947" y="3820158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67B9FE50-1420-5541-9754-B9784D22E4FC}"/>
              </a:ext>
            </a:extLst>
          </p:cNvPr>
          <p:cNvSpPr/>
          <p:nvPr userDrawn="1"/>
        </p:nvSpPr>
        <p:spPr>
          <a:xfrm>
            <a:off x="816077" y="4968428"/>
            <a:ext cx="973393" cy="973393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 Placeholder 15">
            <a:extLst>
              <a:ext uri="{FF2B5EF4-FFF2-40B4-BE49-F238E27FC236}">
                <a16:creationId xmlns:a16="http://schemas.microsoft.com/office/drawing/2014/main" id="{AB98623B-C5CD-284C-89BA-4704BDE0377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69257" y="5174956"/>
            <a:ext cx="408039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45" name="Text Placeholder 15">
            <a:extLst>
              <a:ext uri="{FF2B5EF4-FFF2-40B4-BE49-F238E27FC236}">
                <a16:creationId xmlns:a16="http://schemas.microsoft.com/office/drawing/2014/main" id="{B5E6AE52-BC6E-3D4A-B59B-D5E93FC230A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995947" y="5014077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46" name="Text Placeholder 15">
            <a:extLst>
              <a:ext uri="{FF2B5EF4-FFF2-40B4-BE49-F238E27FC236}">
                <a16:creationId xmlns:a16="http://schemas.microsoft.com/office/drawing/2014/main" id="{9F58E3C5-775B-2145-99B9-6D38B493506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995947" y="5439298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47" name="Text Placeholder 15">
            <a:extLst>
              <a:ext uri="{FF2B5EF4-FFF2-40B4-BE49-F238E27FC236}">
                <a16:creationId xmlns:a16="http://schemas.microsoft.com/office/drawing/2014/main" id="{CDF5520D-6877-9648-8B4C-6FA500FC3B6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030065" y="1805620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48" name="Text Placeholder 15">
            <a:extLst>
              <a:ext uri="{FF2B5EF4-FFF2-40B4-BE49-F238E27FC236}">
                <a16:creationId xmlns:a16="http://schemas.microsoft.com/office/drawing/2014/main" id="{55A55761-D638-EE4F-90CB-64841E40EA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030065" y="2230841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49" name="Text Placeholder 15">
            <a:extLst>
              <a:ext uri="{FF2B5EF4-FFF2-40B4-BE49-F238E27FC236}">
                <a16:creationId xmlns:a16="http://schemas.microsoft.com/office/drawing/2014/main" id="{8A1759FA-9B2C-0043-8599-EF952966D69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030065" y="3394937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50" name="Text Placeholder 15">
            <a:extLst>
              <a:ext uri="{FF2B5EF4-FFF2-40B4-BE49-F238E27FC236}">
                <a16:creationId xmlns:a16="http://schemas.microsoft.com/office/drawing/2014/main" id="{1C510C2E-2761-3E4A-B4EE-C03536A130B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030065" y="3820158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51" name="Text Placeholder 15">
            <a:extLst>
              <a:ext uri="{FF2B5EF4-FFF2-40B4-BE49-F238E27FC236}">
                <a16:creationId xmlns:a16="http://schemas.microsoft.com/office/drawing/2014/main" id="{8B6E7A23-61F4-8349-9E6F-E80374B3D3D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030065" y="5014077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52" name="Text Placeholder 15">
            <a:extLst>
              <a:ext uri="{FF2B5EF4-FFF2-40B4-BE49-F238E27FC236}">
                <a16:creationId xmlns:a16="http://schemas.microsoft.com/office/drawing/2014/main" id="{3BAC032C-D532-4F48-AEA5-F3F199F74FC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030065" y="5439298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55" name="Text Placeholder 15">
            <a:extLst>
              <a:ext uri="{FF2B5EF4-FFF2-40B4-BE49-F238E27FC236}">
                <a16:creationId xmlns:a16="http://schemas.microsoft.com/office/drawing/2014/main" id="{5ACA1E0C-6EFF-8645-BA5C-C0F578E52CB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17754" y="6377435"/>
            <a:ext cx="683344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00/00/00</a:t>
            </a:r>
          </a:p>
        </p:txBody>
      </p:sp>
      <p:sp>
        <p:nvSpPr>
          <p:cNvPr id="56" name="Text Placeholder 15">
            <a:extLst>
              <a:ext uri="{FF2B5EF4-FFF2-40B4-BE49-F238E27FC236}">
                <a16:creationId xmlns:a16="http://schemas.microsoft.com/office/drawing/2014/main" id="{A3242E09-4F30-134E-BE2C-045D257FCAB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154696" y="6377435"/>
            <a:ext cx="349046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39154486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C61C1-681F-414D-98B1-3EBFB027C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864F8E-0BD2-4541-ACA4-7808BB91F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782BC-639B-454E-BCD1-5AF214A98F28}" type="datetime1">
              <a:rPr lang="en-AU" smtClean="0"/>
              <a:t>26/06/2023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C38C94-4036-BB40-A88D-1D8EF8B71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Workers Compensation Insurance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AC17A1-4F8C-4A41-8819-C62129E2E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C295-8DD3-B64D-9D17-C77FBB4E1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825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AE439E-D3CC-E14B-9714-215F7B084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5E0B-759B-6541-B430-33BF13DC86C1}" type="datetime1">
              <a:rPr lang="en-AU" smtClean="0"/>
              <a:t>26/06/2023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A8760A-E5A6-7643-AFC5-0009FD360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Workers Compensation Insurance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9CB20E-4EFB-8B46-9D6F-C5DE404B6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C295-8DD3-B64D-9D17-C77FBB4E1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7756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E9B80-5459-0144-A31E-B6027A59E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A19A9-BEE3-C744-9B5F-559309BF9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087B61-DEB1-B24B-9E14-86777E0DB0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24A1CF-8207-6A4C-99D5-A6BDA9EED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62BB-8299-F34A-A3E8-47E04D0BB8F5}" type="datetime1">
              <a:rPr lang="en-AU" smtClean="0"/>
              <a:t>26/06/2023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D00D91-A326-074C-A50D-A39043EB3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Workers Compensation Insurance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470C55-117F-EB46-90EC-E41664E7D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C295-8DD3-B64D-9D17-C77FBB4E1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9904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F6977-271B-4747-A97B-F943738CD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B01507-4118-1740-ABC2-F60CC5FCFE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F35F02-91ED-E645-91B5-6FE3322D81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D7B8B7-8582-A648-905F-93331845A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DD0-B839-844D-8B5C-3F036DCE1960}" type="datetime1">
              <a:rPr lang="en-AU" smtClean="0"/>
              <a:t>26/06/2023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F6CF2E-BE28-0541-ACD4-00F165BEE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Workers Compensation Insurance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2F6A4D-DD85-E743-8280-5CD3A7FFC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C295-8DD3-B64D-9D17-C77FBB4E1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484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FFF91-F363-F945-A498-48744D1DF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0BAB60-5BAA-5042-BA53-D609D4679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EE987-861E-874E-86F0-AB53919BF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946C-2635-FD4A-8217-D80F54BF1671}" type="datetime1">
              <a:rPr lang="en-AU" smtClean="0"/>
              <a:t>26/06/2023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BB646-0625-094A-BB7D-C93BF4F94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Workers Compensation Insurance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77DC7-E781-1543-93D8-705F6ADF7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C295-8DD3-B64D-9D17-C77FBB4E1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85344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29F47D-597A-3440-A06F-12BA561F8D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5DE8B6-501F-0348-9C99-3719CDA4A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05E2B-CC6D-8B4B-9910-ACD48E655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D1B42-0649-0243-B237-011CC68FA0D2}" type="datetime1">
              <a:rPr lang="en-AU" smtClean="0"/>
              <a:t>26/06/2023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5F363-8953-6A4C-A414-BA7DD0B24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Workers Compensation Insurance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AA3EE-D462-3C44-9AFB-A234D8FEC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C295-8DD3-B64D-9D17-C77FBB4E1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95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bg>
      <p:bgPr>
        <a:solidFill>
          <a:srgbClr val="090D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9CED7422-8C25-A741-B35E-F38601E41E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8090" y="764420"/>
            <a:ext cx="4463845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3197E15-47A2-7349-9E8F-EB98F10A721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8500" y="1690688"/>
            <a:ext cx="10618429" cy="198657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 </a:t>
            </a:r>
            <a:r>
              <a:rPr lang="en-US" err="1"/>
              <a:t>Proin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nibh</a:t>
            </a:r>
            <a:r>
              <a:rPr lang="en-US"/>
              <a:t> libero. </a:t>
            </a:r>
            <a:r>
              <a:rPr lang="en-US" err="1"/>
              <a:t>Pellentesque</a:t>
            </a:r>
            <a:r>
              <a:rPr lang="en-US"/>
              <a:t> </a:t>
            </a:r>
            <a:r>
              <a:rPr lang="en-US" err="1"/>
              <a:t>risus</a:t>
            </a:r>
            <a:r>
              <a:rPr lang="en-US"/>
              <a:t> mi, </a:t>
            </a:r>
            <a:r>
              <a:rPr lang="en-US" err="1"/>
              <a:t>ornare</a:t>
            </a:r>
            <a:r>
              <a:rPr lang="en-US"/>
              <a:t> et magna </a:t>
            </a:r>
            <a:r>
              <a:rPr lang="en-US" err="1"/>
              <a:t>ut</a:t>
            </a:r>
            <a:r>
              <a:rPr lang="en-US"/>
              <a:t>, </a:t>
            </a:r>
            <a:r>
              <a:rPr lang="en-US" err="1"/>
              <a:t>malesuada</a:t>
            </a:r>
            <a:r>
              <a:rPr lang="en-US"/>
              <a:t> </a:t>
            </a:r>
            <a:r>
              <a:rPr lang="en-US" err="1"/>
              <a:t>varius</a:t>
            </a:r>
            <a:r>
              <a:rPr lang="en-US"/>
              <a:t> </a:t>
            </a:r>
            <a:r>
              <a:rPr lang="en-US" err="1"/>
              <a:t>nibh</a:t>
            </a:r>
            <a:r>
              <a:rPr lang="en-US"/>
              <a:t>. </a:t>
            </a:r>
            <a:r>
              <a:rPr lang="en-US" err="1"/>
              <a:t>Praesent</a:t>
            </a:r>
            <a:r>
              <a:rPr lang="en-US"/>
              <a:t> </a:t>
            </a:r>
            <a:r>
              <a:rPr lang="en-US" err="1"/>
              <a:t>luctus</a:t>
            </a:r>
            <a:r>
              <a:rPr lang="en-US"/>
              <a:t> id dolor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lobortis</a:t>
            </a:r>
            <a:r>
              <a:rPr lang="en-US"/>
              <a:t>. </a:t>
            </a:r>
            <a:r>
              <a:rPr lang="en-US" err="1"/>
              <a:t>Orci</a:t>
            </a:r>
            <a:r>
              <a:rPr lang="en-US"/>
              <a:t> </a:t>
            </a:r>
            <a:r>
              <a:rPr lang="en-US" err="1"/>
              <a:t>varius</a:t>
            </a:r>
            <a:r>
              <a:rPr lang="en-US"/>
              <a:t> </a:t>
            </a:r>
            <a:r>
              <a:rPr lang="en-US" err="1"/>
              <a:t>natoque</a:t>
            </a:r>
            <a:r>
              <a:rPr lang="en-US"/>
              <a:t> </a:t>
            </a:r>
            <a:r>
              <a:rPr lang="en-US" err="1"/>
              <a:t>penatibus</a:t>
            </a:r>
            <a:r>
              <a:rPr lang="en-US"/>
              <a:t> et </a:t>
            </a:r>
            <a:r>
              <a:rPr lang="en-US" err="1"/>
              <a:t>magnis</a:t>
            </a:r>
            <a:r>
              <a:rPr lang="en-US"/>
              <a:t> dis parturient </a:t>
            </a:r>
            <a:r>
              <a:rPr lang="en-US" err="1"/>
              <a:t>montes</a:t>
            </a:r>
            <a:r>
              <a:rPr lang="en-US"/>
              <a:t>, </a:t>
            </a:r>
            <a:r>
              <a:rPr lang="en-US" err="1"/>
              <a:t>nascetur</a:t>
            </a:r>
            <a:r>
              <a:rPr lang="en-US"/>
              <a:t> </a:t>
            </a:r>
            <a:r>
              <a:rPr lang="en-US" err="1"/>
              <a:t>ridiculus</a:t>
            </a:r>
            <a:r>
              <a:rPr lang="en-US"/>
              <a:t> mus.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 </a:t>
            </a:r>
            <a:r>
              <a:rPr lang="en-US" err="1"/>
              <a:t>Proin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nibh</a:t>
            </a:r>
            <a:r>
              <a:rPr lang="en-US"/>
              <a:t> libero. </a:t>
            </a:r>
            <a:r>
              <a:rPr lang="en-US" err="1"/>
              <a:t>Pellentesque</a:t>
            </a:r>
            <a:r>
              <a:rPr lang="en-US"/>
              <a:t> </a:t>
            </a:r>
            <a:r>
              <a:rPr lang="en-US" err="1"/>
              <a:t>risus</a:t>
            </a:r>
            <a:r>
              <a:rPr lang="en-US"/>
              <a:t> mi, </a:t>
            </a:r>
            <a:r>
              <a:rPr lang="en-US" err="1"/>
              <a:t>ornare</a:t>
            </a:r>
            <a:r>
              <a:rPr lang="en-US"/>
              <a:t> et magna </a:t>
            </a:r>
            <a:r>
              <a:rPr lang="en-US" err="1"/>
              <a:t>ut</a:t>
            </a:r>
            <a:r>
              <a:rPr lang="en-US"/>
              <a:t>, </a:t>
            </a:r>
            <a:r>
              <a:rPr lang="en-US" err="1"/>
              <a:t>malesuada</a:t>
            </a:r>
            <a:r>
              <a:rPr lang="en-US"/>
              <a:t> </a:t>
            </a:r>
            <a:r>
              <a:rPr lang="en-US" err="1"/>
              <a:t>varius</a:t>
            </a:r>
            <a:r>
              <a:rPr lang="en-US"/>
              <a:t> </a:t>
            </a:r>
            <a:r>
              <a:rPr lang="en-US" err="1"/>
              <a:t>nibh</a:t>
            </a:r>
            <a:r>
              <a:rPr lang="en-US"/>
              <a:t>. </a:t>
            </a:r>
            <a:r>
              <a:rPr lang="en-US" err="1"/>
              <a:t>Praesent</a:t>
            </a:r>
            <a:r>
              <a:rPr lang="en-US"/>
              <a:t> </a:t>
            </a:r>
            <a:r>
              <a:rPr lang="en-US" err="1"/>
              <a:t>luctus</a:t>
            </a:r>
            <a:r>
              <a:rPr lang="en-US"/>
              <a:t> id dolor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lobortis</a:t>
            </a:r>
            <a:r>
              <a:rPr lang="en-US"/>
              <a:t>. </a:t>
            </a:r>
            <a:r>
              <a:rPr lang="en-US" err="1"/>
              <a:t>Orci</a:t>
            </a:r>
            <a:r>
              <a:rPr lang="en-US"/>
              <a:t> </a:t>
            </a:r>
            <a:r>
              <a:rPr lang="en-US" err="1"/>
              <a:t>varius</a:t>
            </a:r>
            <a:r>
              <a:rPr lang="en-US"/>
              <a:t> </a:t>
            </a:r>
            <a:r>
              <a:rPr lang="en-US" err="1"/>
              <a:t>natoque</a:t>
            </a:r>
            <a:r>
              <a:rPr lang="en-US"/>
              <a:t> </a:t>
            </a:r>
            <a:r>
              <a:rPr lang="en-US" err="1"/>
              <a:t>penatibus</a:t>
            </a:r>
            <a:r>
              <a:rPr lang="en-US"/>
              <a:t> et </a:t>
            </a:r>
            <a:r>
              <a:rPr lang="en-US" err="1"/>
              <a:t>magnis</a:t>
            </a:r>
            <a:r>
              <a:rPr lang="en-US"/>
              <a:t> dis parturient </a:t>
            </a:r>
            <a:r>
              <a:rPr lang="en-US" err="1"/>
              <a:t>montes</a:t>
            </a:r>
            <a:r>
              <a:rPr lang="en-US"/>
              <a:t>, </a:t>
            </a:r>
            <a:r>
              <a:rPr lang="en-US" err="1"/>
              <a:t>nascetur</a:t>
            </a:r>
            <a:r>
              <a:rPr lang="en-US"/>
              <a:t> </a:t>
            </a:r>
            <a:r>
              <a:rPr lang="en-US" err="1"/>
              <a:t>ridiculus</a:t>
            </a:r>
            <a:r>
              <a:rPr lang="en-US"/>
              <a:t> mus.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25C9DF0F-36E1-2840-ACF3-07CFA0DD5E7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17754" y="6377435"/>
            <a:ext cx="683344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00/00/00</a:t>
            </a:r>
          </a:p>
        </p:txBody>
      </p:sp>
      <p:sp>
        <p:nvSpPr>
          <p:cNvPr id="39" name="Text Placeholder 15">
            <a:extLst>
              <a:ext uri="{FF2B5EF4-FFF2-40B4-BE49-F238E27FC236}">
                <a16:creationId xmlns:a16="http://schemas.microsoft.com/office/drawing/2014/main" id="{31CD9C7E-DF00-4A4F-AADA-CFAB0647204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154696" y="6377435"/>
            <a:ext cx="349046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  <p:sp>
        <p:nvSpPr>
          <p:cNvPr id="40" name="Text Placeholder 8">
            <a:extLst>
              <a:ext uri="{FF2B5EF4-FFF2-40B4-BE49-F238E27FC236}">
                <a16:creationId xmlns:a16="http://schemas.microsoft.com/office/drawing/2014/main" id="{8F9973F2-390C-E840-A328-E93CD14F138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2955" y="4043197"/>
            <a:ext cx="4463435" cy="1726022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endParaRPr lang="en-US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A84AC86E-9C26-2241-8F00-9401D822A59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876390" y="4050252"/>
            <a:ext cx="4463435" cy="1726022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goes here lorem ipsum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8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rgbClr val="00AD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3BCFB8C6-409E-8646-884C-547CB3A1EC6B}"/>
              </a:ext>
            </a:extLst>
          </p:cNvPr>
          <p:cNvSpPr/>
          <p:nvPr userDrawn="1"/>
        </p:nvSpPr>
        <p:spPr>
          <a:xfrm>
            <a:off x="816077" y="1769805"/>
            <a:ext cx="973393" cy="973393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066366C-7450-3E46-8E46-523CFCE0183D}"/>
              </a:ext>
            </a:extLst>
          </p:cNvPr>
          <p:cNvSpPr/>
          <p:nvPr userDrawn="1"/>
        </p:nvSpPr>
        <p:spPr>
          <a:xfrm>
            <a:off x="5805948" y="1769805"/>
            <a:ext cx="973393" cy="973393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EA18A39-A95E-A44E-B0B2-0E3C8CCED1AE}"/>
              </a:ext>
            </a:extLst>
          </p:cNvPr>
          <p:cNvSpPr/>
          <p:nvPr userDrawn="1"/>
        </p:nvSpPr>
        <p:spPr>
          <a:xfrm>
            <a:off x="5805948" y="3365228"/>
            <a:ext cx="973393" cy="973393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16A1B8B-11A7-C147-9F7A-07BF1A08D13E}"/>
              </a:ext>
            </a:extLst>
          </p:cNvPr>
          <p:cNvSpPr/>
          <p:nvPr userDrawn="1"/>
        </p:nvSpPr>
        <p:spPr>
          <a:xfrm>
            <a:off x="5805948" y="4960651"/>
            <a:ext cx="973393" cy="973393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9CED7422-8C25-A741-B35E-F38601E41E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8090" y="764420"/>
            <a:ext cx="4463845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Presentation Agenda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86CAC692-4110-024D-AAA1-1A1EC075628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69257" y="1976333"/>
            <a:ext cx="408039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21" name="Text Placeholder 15">
            <a:extLst>
              <a:ext uri="{FF2B5EF4-FFF2-40B4-BE49-F238E27FC236}">
                <a16:creationId xmlns:a16="http://schemas.microsoft.com/office/drawing/2014/main" id="{4CD5DD9C-2594-1142-AA6B-FB5CFD6FF4C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56672" y="1986442"/>
            <a:ext cx="408039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4</a:t>
            </a:r>
          </a:p>
        </p:txBody>
      </p:sp>
      <p:sp>
        <p:nvSpPr>
          <p:cNvPr id="22" name="Text Placeholder 15">
            <a:extLst>
              <a:ext uri="{FF2B5EF4-FFF2-40B4-BE49-F238E27FC236}">
                <a16:creationId xmlns:a16="http://schemas.microsoft.com/office/drawing/2014/main" id="{8FDB7152-FF4C-C24E-AF2A-7BAEC20184B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56672" y="3581865"/>
            <a:ext cx="408039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5</a:t>
            </a:r>
          </a:p>
        </p:txBody>
      </p:sp>
      <p:sp>
        <p:nvSpPr>
          <p:cNvPr id="23" name="Text Placeholder 15">
            <a:extLst>
              <a:ext uri="{FF2B5EF4-FFF2-40B4-BE49-F238E27FC236}">
                <a16:creationId xmlns:a16="http://schemas.microsoft.com/office/drawing/2014/main" id="{7D40DAB2-CED9-7548-BB4B-E6916E7135D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56672" y="5177288"/>
            <a:ext cx="408039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6</a:t>
            </a:r>
          </a:p>
        </p:txBody>
      </p:sp>
      <p:sp>
        <p:nvSpPr>
          <p:cNvPr id="24" name="Text Placeholder 15">
            <a:extLst>
              <a:ext uri="{FF2B5EF4-FFF2-40B4-BE49-F238E27FC236}">
                <a16:creationId xmlns:a16="http://schemas.microsoft.com/office/drawing/2014/main" id="{D855AACC-22F6-2548-874A-46AF9AADCF5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995947" y="1815454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39725489-61FB-BD46-80AA-798EACD29F1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995947" y="2240675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C054C3E8-5FD3-FC49-A45D-0877C7AE3563}"/>
              </a:ext>
            </a:extLst>
          </p:cNvPr>
          <p:cNvSpPr/>
          <p:nvPr userDrawn="1"/>
        </p:nvSpPr>
        <p:spPr>
          <a:xfrm>
            <a:off x="816077" y="3359122"/>
            <a:ext cx="973393" cy="973393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 Placeholder 15">
            <a:extLst>
              <a:ext uri="{FF2B5EF4-FFF2-40B4-BE49-F238E27FC236}">
                <a16:creationId xmlns:a16="http://schemas.microsoft.com/office/drawing/2014/main" id="{34A245AC-B13B-8648-BE38-1EAE8FAB66C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69257" y="3565650"/>
            <a:ext cx="408039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37" name="Text Placeholder 15">
            <a:extLst>
              <a:ext uri="{FF2B5EF4-FFF2-40B4-BE49-F238E27FC236}">
                <a16:creationId xmlns:a16="http://schemas.microsoft.com/office/drawing/2014/main" id="{66A4FAE3-4134-E74A-86A4-E1C53B052C7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995947" y="3404771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38" name="Text Placeholder 15">
            <a:extLst>
              <a:ext uri="{FF2B5EF4-FFF2-40B4-BE49-F238E27FC236}">
                <a16:creationId xmlns:a16="http://schemas.microsoft.com/office/drawing/2014/main" id="{1F3877FA-9162-0E47-90C6-AA70039D171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995947" y="3829992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67B9FE50-1420-5541-9754-B9784D22E4FC}"/>
              </a:ext>
            </a:extLst>
          </p:cNvPr>
          <p:cNvSpPr/>
          <p:nvPr userDrawn="1"/>
        </p:nvSpPr>
        <p:spPr>
          <a:xfrm>
            <a:off x="816077" y="4978262"/>
            <a:ext cx="973393" cy="973393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 Placeholder 15">
            <a:extLst>
              <a:ext uri="{FF2B5EF4-FFF2-40B4-BE49-F238E27FC236}">
                <a16:creationId xmlns:a16="http://schemas.microsoft.com/office/drawing/2014/main" id="{AB98623B-C5CD-284C-89BA-4704BDE0377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69257" y="5184790"/>
            <a:ext cx="408039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45" name="Text Placeholder 15">
            <a:extLst>
              <a:ext uri="{FF2B5EF4-FFF2-40B4-BE49-F238E27FC236}">
                <a16:creationId xmlns:a16="http://schemas.microsoft.com/office/drawing/2014/main" id="{B5E6AE52-BC6E-3D4A-B59B-D5E93FC230A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995947" y="5023911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46" name="Text Placeholder 15">
            <a:extLst>
              <a:ext uri="{FF2B5EF4-FFF2-40B4-BE49-F238E27FC236}">
                <a16:creationId xmlns:a16="http://schemas.microsoft.com/office/drawing/2014/main" id="{9F58E3C5-775B-2145-99B9-6D38B493506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995947" y="5449132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47" name="Text Placeholder 15">
            <a:extLst>
              <a:ext uri="{FF2B5EF4-FFF2-40B4-BE49-F238E27FC236}">
                <a16:creationId xmlns:a16="http://schemas.microsoft.com/office/drawing/2014/main" id="{CDF5520D-6877-9648-8B4C-6FA500FC3B6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030065" y="1815454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48" name="Text Placeholder 15">
            <a:extLst>
              <a:ext uri="{FF2B5EF4-FFF2-40B4-BE49-F238E27FC236}">
                <a16:creationId xmlns:a16="http://schemas.microsoft.com/office/drawing/2014/main" id="{55A55761-D638-EE4F-90CB-64841E40EA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030065" y="2240675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49" name="Text Placeholder 15">
            <a:extLst>
              <a:ext uri="{FF2B5EF4-FFF2-40B4-BE49-F238E27FC236}">
                <a16:creationId xmlns:a16="http://schemas.microsoft.com/office/drawing/2014/main" id="{8A1759FA-9B2C-0043-8599-EF952966D69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030065" y="3404771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50" name="Text Placeholder 15">
            <a:extLst>
              <a:ext uri="{FF2B5EF4-FFF2-40B4-BE49-F238E27FC236}">
                <a16:creationId xmlns:a16="http://schemas.microsoft.com/office/drawing/2014/main" id="{1C510C2E-2761-3E4A-B4EE-C03536A130B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030065" y="3829992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51" name="Text Placeholder 15">
            <a:extLst>
              <a:ext uri="{FF2B5EF4-FFF2-40B4-BE49-F238E27FC236}">
                <a16:creationId xmlns:a16="http://schemas.microsoft.com/office/drawing/2014/main" id="{8B6E7A23-61F4-8349-9E6F-E80374B3D3D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030065" y="5023911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52" name="Text Placeholder 15">
            <a:extLst>
              <a:ext uri="{FF2B5EF4-FFF2-40B4-BE49-F238E27FC236}">
                <a16:creationId xmlns:a16="http://schemas.microsoft.com/office/drawing/2014/main" id="{3BAC032C-D532-4F48-AEA5-F3F199F74FC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030065" y="5449132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27" name="Text Placeholder 15">
            <a:extLst>
              <a:ext uri="{FF2B5EF4-FFF2-40B4-BE49-F238E27FC236}">
                <a16:creationId xmlns:a16="http://schemas.microsoft.com/office/drawing/2014/main" id="{56F18961-C21C-CB4E-A7EA-3828DC52301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17754" y="6377435"/>
            <a:ext cx="683344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00/00/00</a:t>
            </a:r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8D875556-5D3F-9344-86DF-DE4D8B9F1B6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154696" y="6377435"/>
            <a:ext cx="349046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3157217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3BCFB8C6-409E-8646-884C-547CB3A1EC6B}"/>
              </a:ext>
            </a:extLst>
          </p:cNvPr>
          <p:cNvSpPr/>
          <p:nvPr userDrawn="1"/>
        </p:nvSpPr>
        <p:spPr>
          <a:xfrm>
            <a:off x="816077" y="1769805"/>
            <a:ext cx="973393" cy="973393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066366C-7450-3E46-8E46-523CFCE0183D}"/>
              </a:ext>
            </a:extLst>
          </p:cNvPr>
          <p:cNvSpPr/>
          <p:nvPr userDrawn="1"/>
        </p:nvSpPr>
        <p:spPr>
          <a:xfrm>
            <a:off x="5805948" y="1769805"/>
            <a:ext cx="973393" cy="973393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EA18A39-A95E-A44E-B0B2-0E3C8CCED1AE}"/>
              </a:ext>
            </a:extLst>
          </p:cNvPr>
          <p:cNvSpPr/>
          <p:nvPr userDrawn="1"/>
        </p:nvSpPr>
        <p:spPr>
          <a:xfrm>
            <a:off x="5805948" y="3365228"/>
            <a:ext cx="973393" cy="973393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16A1B8B-11A7-C147-9F7A-07BF1A08D13E}"/>
              </a:ext>
            </a:extLst>
          </p:cNvPr>
          <p:cNvSpPr/>
          <p:nvPr userDrawn="1"/>
        </p:nvSpPr>
        <p:spPr>
          <a:xfrm>
            <a:off x="5805948" y="4960651"/>
            <a:ext cx="973393" cy="973393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9CED7422-8C25-A741-B35E-F38601E41E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8090" y="764420"/>
            <a:ext cx="4463845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Presentation Agenda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86CAC692-4110-024D-AAA1-1A1EC075628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69257" y="1976333"/>
            <a:ext cx="408039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21" name="Text Placeholder 15">
            <a:extLst>
              <a:ext uri="{FF2B5EF4-FFF2-40B4-BE49-F238E27FC236}">
                <a16:creationId xmlns:a16="http://schemas.microsoft.com/office/drawing/2014/main" id="{4CD5DD9C-2594-1142-AA6B-FB5CFD6FF4C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56672" y="1986442"/>
            <a:ext cx="408039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4</a:t>
            </a:r>
          </a:p>
        </p:txBody>
      </p:sp>
      <p:sp>
        <p:nvSpPr>
          <p:cNvPr id="22" name="Text Placeholder 15">
            <a:extLst>
              <a:ext uri="{FF2B5EF4-FFF2-40B4-BE49-F238E27FC236}">
                <a16:creationId xmlns:a16="http://schemas.microsoft.com/office/drawing/2014/main" id="{8FDB7152-FF4C-C24E-AF2A-7BAEC20184B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56672" y="3581865"/>
            <a:ext cx="408039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5</a:t>
            </a:r>
          </a:p>
        </p:txBody>
      </p:sp>
      <p:sp>
        <p:nvSpPr>
          <p:cNvPr id="23" name="Text Placeholder 15">
            <a:extLst>
              <a:ext uri="{FF2B5EF4-FFF2-40B4-BE49-F238E27FC236}">
                <a16:creationId xmlns:a16="http://schemas.microsoft.com/office/drawing/2014/main" id="{7D40DAB2-CED9-7548-BB4B-E6916E7135D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56672" y="5177288"/>
            <a:ext cx="408039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6</a:t>
            </a:r>
          </a:p>
        </p:txBody>
      </p:sp>
      <p:sp>
        <p:nvSpPr>
          <p:cNvPr id="24" name="Text Placeholder 15">
            <a:extLst>
              <a:ext uri="{FF2B5EF4-FFF2-40B4-BE49-F238E27FC236}">
                <a16:creationId xmlns:a16="http://schemas.microsoft.com/office/drawing/2014/main" id="{D855AACC-22F6-2548-874A-46AF9AADCF5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995947" y="1815454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39725489-61FB-BD46-80AA-798EACD29F1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995947" y="2240675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C054C3E8-5FD3-FC49-A45D-0877C7AE3563}"/>
              </a:ext>
            </a:extLst>
          </p:cNvPr>
          <p:cNvSpPr/>
          <p:nvPr userDrawn="1"/>
        </p:nvSpPr>
        <p:spPr>
          <a:xfrm>
            <a:off x="816077" y="3359122"/>
            <a:ext cx="973393" cy="973393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 Placeholder 15">
            <a:extLst>
              <a:ext uri="{FF2B5EF4-FFF2-40B4-BE49-F238E27FC236}">
                <a16:creationId xmlns:a16="http://schemas.microsoft.com/office/drawing/2014/main" id="{34A245AC-B13B-8648-BE38-1EAE8FAB66C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69257" y="3565650"/>
            <a:ext cx="408039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37" name="Text Placeholder 15">
            <a:extLst>
              <a:ext uri="{FF2B5EF4-FFF2-40B4-BE49-F238E27FC236}">
                <a16:creationId xmlns:a16="http://schemas.microsoft.com/office/drawing/2014/main" id="{66A4FAE3-4134-E74A-86A4-E1C53B052C7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995947" y="3404771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38" name="Text Placeholder 15">
            <a:extLst>
              <a:ext uri="{FF2B5EF4-FFF2-40B4-BE49-F238E27FC236}">
                <a16:creationId xmlns:a16="http://schemas.microsoft.com/office/drawing/2014/main" id="{1F3877FA-9162-0E47-90C6-AA70039D171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995947" y="3829992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67B9FE50-1420-5541-9754-B9784D22E4FC}"/>
              </a:ext>
            </a:extLst>
          </p:cNvPr>
          <p:cNvSpPr/>
          <p:nvPr userDrawn="1"/>
        </p:nvSpPr>
        <p:spPr>
          <a:xfrm>
            <a:off x="816077" y="4978262"/>
            <a:ext cx="973393" cy="973393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 Placeholder 15">
            <a:extLst>
              <a:ext uri="{FF2B5EF4-FFF2-40B4-BE49-F238E27FC236}">
                <a16:creationId xmlns:a16="http://schemas.microsoft.com/office/drawing/2014/main" id="{AB98623B-C5CD-284C-89BA-4704BDE0377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69257" y="5184790"/>
            <a:ext cx="408039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45" name="Text Placeholder 15">
            <a:extLst>
              <a:ext uri="{FF2B5EF4-FFF2-40B4-BE49-F238E27FC236}">
                <a16:creationId xmlns:a16="http://schemas.microsoft.com/office/drawing/2014/main" id="{B5E6AE52-BC6E-3D4A-B59B-D5E93FC230A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995947" y="5023911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46" name="Text Placeholder 15">
            <a:extLst>
              <a:ext uri="{FF2B5EF4-FFF2-40B4-BE49-F238E27FC236}">
                <a16:creationId xmlns:a16="http://schemas.microsoft.com/office/drawing/2014/main" id="{9F58E3C5-775B-2145-99B9-6D38B493506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995947" y="5449132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47" name="Text Placeholder 15">
            <a:extLst>
              <a:ext uri="{FF2B5EF4-FFF2-40B4-BE49-F238E27FC236}">
                <a16:creationId xmlns:a16="http://schemas.microsoft.com/office/drawing/2014/main" id="{CDF5520D-6877-9648-8B4C-6FA500FC3B6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030065" y="1815454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48" name="Text Placeholder 15">
            <a:extLst>
              <a:ext uri="{FF2B5EF4-FFF2-40B4-BE49-F238E27FC236}">
                <a16:creationId xmlns:a16="http://schemas.microsoft.com/office/drawing/2014/main" id="{55A55761-D638-EE4F-90CB-64841E40EA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030065" y="2240675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49" name="Text Placeholder 15">
            <a:extLst>
              <a:ext uri="{FF2B5EF4-FFF2-40B4-BE49-F238E27FC236}">
                <a16:creationId xmlns:a16="http://schemas.microsoft.com/office/drawing/2014/main" id="{8A1759FA-9B2C-0043-8599-EF952966D69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030065" y="3404771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50" name="Text Placeholder 15">
            <a:extLst>
              <a:ext uri="{FF2B5EF4-FFF2-40B4-BE49-F238E27FC236}">
                <a16:creationId xmlns:a16="http://schemas.microsoft.com/office/drawing/2014/main" id="{1C510C2E-2761-3E4A-B4EE-C03536A130B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030065" y="3829992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51" name="Text Placeholder 15">
            <a:extLst>
              <a:ext uri="{FF2B5EF4-FFF2-40B4-BE49-F238E27FC236}">
                <a16:creationId xmlns:a16="http://schemas.microsoft.com/office/drawing/2014/main" id="{8B6E7A23-61F4-8349-9E6F-E80374B3D3D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030065" y="5023911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52" name="Text Placeholder 15">
            <a:extLst>
              <a:ext uri="{FF2B5EF4-FFF2-40B4-BE49-F238E27FC236}">
                <a16:creationId xmlns:a16="http://schemas.microsoft.com/office/drawing/2014/main" id="{3BAC032C-D532-4F48-AEA5-F3F199F74FC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030065" y="5449132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27" name="Text Placeholder 15">
            <a:extLst>
              <a:ext uri="{FF2B5EF4-FFF2-40B4-BE49-F238E27FC236}">
                <a16:creationId xmlns:a16="http://schemas.microsoft.com/office/drawing/2014/main" id="{56F18961-C21C-CB4E-A7EA-3828DC52301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17754" y="6377435"/>
            <a:ext cx="683344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00/00/00</a:t>
            </a:r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8D875556-5D3F-9344-86DF-DE4D8B9F1B6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154696" y="6377435"/>
            <a:ext cx="349046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917888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3BCFB8C6-409E-8646-884C-547CB3A1EC6B}"/>
              </a:ext>
            </a:extLst>
          </p:cNvPr>
          <p:cNvSpPr/>
          <p:nvPr userDrawn="1"/>
        </p:nvSpPr>
        <p:spPr>
          <a:xfrm>
            <a:off x="816077" y="1769805"/>
            <a:ext cx="973393" cy="973393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066366C-7450-3E46-8E46-523CFCE0183D}"/>
              </a:ext>
            </a:extLst>
          </p:cNvPr>
          <p:cNvSpPr/>
          <p:nvPr userDrawn="1"/>
        </p:nvSpPr>
        <p:spPr>
          <a:xfrm>
            <a:off x="5805948" y="1769805"/>
            <a:ext cx="973393" cy="973393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EA18A39-A95E-A44E-B0B2-0E3C8CCED1AE}"/>
              </a:ext>
            </a:extLst>
          </p:cNvPr>
          <p:cNvSpPr/>
          <p:nvPr userDrawn="1"/>
        </p:nvSpPr>
        <p:spPr>
          <a:xfrm>
            <a:off x="5805948" y="3365228"/>
            <a:ext cx="973393" cy="973393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16A1B8B-11A7-C147-9F7A-07BF1A08D13E}"/>
              </a:ext>
            </a:extLst>
          </p:cNvPr>
          <p:cNvSpPr/>
          <p:nvPr userDrawn="1"/>
        </p:nvSpPr>
        <p:spPr>
          <a:xfrm>
            <a:off x="5805948" y="4960651"/>
            <a:ext cx="973393" cy="973393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9CED7422-8C25-A741-B35E-F38601E41E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8090" y="764420"/>
            <a:ext cx="4463845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Presentation Agenda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86CAC692-4110-024D-AAA1-1A1EC075628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69257" y="1976333"/>
            <a:ext cx="408039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21" name="Text Placeholder 15">
            <a:extLst>
              <a:ext uri="{FF2B5EF4-FFF2-40B4-BE49-F238E27FC236}">
                <a16:creationId xmlns:a16="http://schemas.microsoft.com/office/drawing/2014/main" id="{4CD5DD9C-2594-1142-AA6B-FB5CFD6FF4C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56672" y="1986442"/>
            <a:ext cx="408039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4</a:t>
            </a:r>
          </a:p>
        </p:txBody>
      </p:sp>
      <p:sp>
        <p:nvSpPr>
          <p:cNvPr id="22" name="Text Placeholder 15">
            <a:extLst>
              <a:ext uri="{FF2B5EF4-FFF2-40B4-BE49-F238E27FC236}">
                <a16:creationId xmlns:a16="http://schemas.microsoft.com/office/drawing/2014/main" id="{8FDB7152-FF4C-C24E-AF2A-7BAEC20184B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56672" y="3581865"/>
            <a:ext cx="408039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5</a:t>
            </a:r>
          </a:p>
        </p:txBody>
      </p:sp>
      <p:sp>
        <p:nvSpPr>
          <p:cNvPr id="23" name="Text Placeholder 15">
            <a:extLst>
              <a:ext uri="{FF2B5EF4-FFF2-40B4-BE49-F238E27FC236}">
                <a16:creationId xmlns:a16="http://schemas.microsoft.com/office/drawing/2014/main" id="{7D40DAB2-CED9-7548-BB4B-E6916E7135D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56672" y="5177288"/>
            <a:ext cx="408039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6</a:t>
            </a:r>
          </a:p>
        </p:txBody>
      </p:sp>
      <p:sp>
        <p:nvSpPr>
          <p:cNvPr id="24" name="Text Placeholder 15">
            <a:extLst>
              <a:ext uri="{FF2B5EF4-FFF2-40B4-BE49-F238E27FC236}">
                <a16:creationId xmlns:a16="http://schemas.microsoft.com/office/drawing/2014/main" id="{D855AACC-22F6-2548-874A-46AF9AADCF5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995947" y="1815454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39725489-61FB-BD46-80AA-798EACD29F1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995947" y="2240675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C054C3E8-5FD3-FC49-A45D-0877C7AE3563}"/>
              </a:ext>
            </a:extLst>
          </p:cNvPr>
          <p:cNvSpPr/>
          <p:nvPr userDrawn="1"/>
        </p:nvSpPr>
        <p:spPr>
          <a:xfrm>
            <a:off x="816077" y="3359122"/>
            <a:ext cx="973393" cy="973393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 Placeholder 15">
            <a:extLst>
              <a:ext uri="{FF2B5EF4-FFF2-40B4-BE49-F238E27FC236}">
                <a16:creationId xmlns:a16="http://schemas.microsoft.com/office/drawing/2014/main" id="{34A245AC-B13B-8648-BE38-1EAE8FAB66C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69257" y="3565650"/>
            <a:ext cx="408039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37" name="Text Placeholder 15">
            <a:extLst>
              <a:ext uri="{FF2B5EF4-FFF2-40B4-BE49-F238E27FC236}">
                <a16:creationId xmlns:a16="http://schemas.microsoft.com/office/drawing/2014/main" id="{66A4FAE3-4134-E74A-86A4-E1C53B052C7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995947" y="3404771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38" name="Text Placeholder 15">
            <a:extLst>
              <a:ext uri="{FF2B5EF4-FFF2-40B4-BE49-F238E27FC236}">
                <a16:creationId xmlns:a16="http://schemas.microsoft.com/office/drawing/2014/main" id="{1F3877FA-9162-0E47-90C6-AA70039D171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995947" y="3829992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67B9FE50-1420-5541-9754-B9784D22E4FC}"/>
              </a:ext>
            </a:extLst>
          </p:cNvPr>
          <p:cNvSpPr/>
          <p:nvPr userDrawn="1"/>
        </p:nvSpPr>
        <p:spPr>
          <a:xfrm>
            <a:off x="816077" y="4978262"/>
            <a:ext cx="973393" cy="973393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 Placeholder 15">
            <a:extLst>
              <a:ext uri="{FF2B5EF4-FFF2-40B4-BE49-F238E27FC236}">
                <a16:creationId xmlns:a16="http://schemas.microsoft.com/office/drawing/2014/main" id="{AB98623B-C5CD-284C-89BA-4704BDE0377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69257" y="5184790"/>
            <a:ext cx="408039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45" name="Text Placeholder 15">
            <a:extLst>
              <a:ext uri="{FF2B5EF4-FFF2-40B4-BE49-F238E27FC236}">
                <a16:creationId xmlns:a16="http://schemas.microsoft.com/office/drawing/2014/main" id="{B5E6AE52-BC6E-3D4A-B59B-D5E93FC230A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995947" y="5023911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46" name="Text Placeholder 15">
            <a:extLst>
              <a:ext uri="{FF2B5EF4-FFF2-40B4-BE49-F238E27FC236}">
                <a16:creationId xmlns:a16="http://schemas.microsoft.com/office/drawing/2014/main" id="{9F58E3C5-775B-2145-99B9-6D38B493506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995947" y="5449132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47" name="Text Placeholder 15">
            <a:extLst>
              <a:ext uri="{FF2B5EF4-FFF2-40B4-BE49-F238E27FC236}">
                <a16:creationId xmlns:a16="http://schemas.microsoft.com/office/drawing/2014/main" id="{CDF5520D-6877-9648-8B4C-6FA500FC3B6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030065" y="1815454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48" name="Text Placeholder 15">
            <a:extLst>
              <a:ext uri="{FF2B5EF4-FFF2-40B4-BE49-F238E27FC236}">
                <a16:creationId xmlns:a16="http://schemas.microsoft.com/office/drawing/2014/main" id="{55A55761-D638-EE4F-90CB-64841E40EA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030065" y="2240675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49" name="Text Placeholder 15">
            <a:extLst>
              <a:ext uri="{FF2B5EF4-FFF2-40B4-BE49-F238E27FC236}">
                <a16:creationId xmlns:a16="http://schemas.microsoft.com/office/drawing/2014/main" id="{8A1759FA-9B2C-0043-8599-EF952966D69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030065" y="3404771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50" name="Text Placeholder 15">
            <a:extLst>
              <a:ext uri="{FF2B5EF4-FFF2-40B4-BE49-F238E27FC236}">
                <a16:creationId xmlns:a16="http://schemas.microsoft.com/office/drawing/2014/main" id="{1C510C2E-2761-3E4A-B4EE-C03536A130B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030065" y="3829992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51" name="Text Placeholder 15">
            <a:extLst>
              <a:ext uri="{FF2B5EF4-FFF2-40B4-BE49-F238E27FC236}">
                <a16:creationId xmlns:a16="http://schemas.microsoft.com/office/drawing/2014/main" id="{8B6E7A23-61F4-8349-9E6F-E80374B3D3D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030065" y="5023911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52" name="Text Placeholder 15">
            <a:extLst>
              <a:ext uri="{FF2B5EF4-FFF2-40B4-BE49-F238E27FC236}">
                <a16:creationId xmlns:a16="http://schemas.microsoft.com/office/drawing/2014/main" id="{3BAC032C-D532-4F48-AEA5-F3F199F74FC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030065" y="5449132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27" name="Text Placeholder 15">
            <a:extLst>
              <a:ext uri="{FF2B5EF4-FFF2-40B4-BE49-F238E27FC236}">
                <a16:creationId xmlns:a16="http://schemas.microsoft.com/office/drawing/2014/main" id="{56F18961-C21C-CB4E-A7EA-3828DC52301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17754" y="6377435"/>
            <a:ext cx="683344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00/00/00</a:t>
            </a:r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8D875556-5D3F-9344-86DF-DE4D8B9F1B6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154696" y="6377435"/>
            <a:ext cx="349046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2527640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rgbClr val="090D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3BCFB8C6-409E-8646-884C-547CB3A1EC6B}"/>
              </a:ext>
            </a:extLst>
          </p:cNvPr>
          <p:cNvSpPr/>
          <p:nvPr userDrawn="1"/>
        </p:nvSpPr>
        <p:spPr>
          <a:xfrm>
            <a:off x="816077" y="1779639"/>
            <a:ext cx="766864" cy="766864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9CED7422-8C25-A741-B35E-F38601E41E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8090" y="764420"/>
            <a:ext cx="4463845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Presentation Agenda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86CAC692-4110-024D-AAA1-1A1EC075628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20095" y="1958015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24" name="Text Placeholder 15">
            <a:extLst>
              <a:ext uri="{FF2B5EF4-FFF2-40B4-BE49-F238E27FC236}">
                <a16:creationId xmlns:a16="http://schemas.microsoft.com/office/drawing/2014/main" id="{D855AACC-22F6-2548-874A-46AF9AADCF5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6959" y="1825287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39725489-61FB-BD46-80AA-798EACD29F1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786959" y="2250508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A14AF9C-8195-7743-BF39-A2A88FAE3618}"/>
              </a:ext>
            </a:extLst>
          </p:cNvPr>
          <p:cNvSpPr/>
          <p:nvPr userDrawn="1"/>
        </p:nvSpPr>
        <p:spPr>
          <a:xfrm>
            <a:off x="816077" y="3011563"/>
            <a:ext cx="766864" cy="766864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19C2020D-6A19-1E4B-9CAC-875DCFCF776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20095" y="3189939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30" name="Text Placeholder 15">
            <a:extLst>
              <a:ext uri="{FF2B5EF4-FFF2-40B4-BE49-F238E27FC236}">
                <a16:creationId xmlns:a16="http://schemas.microsoft.com/office/drawing/2014/main" id="{A5EFA3EE-8652-2348-B6C2-5E070CBF7F4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786959" y="3057211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31" name="Text Placeholder 15">
            <a:extLst>
              <a:ext uri="{FF2B5EF4-FFF2-40B4-BE49-F238E27FC236}">
                <a16:creationId xmlns:a16="http://schemas.microsoft.com/office/drawing/2014/main" id="{851BDEF3-7AEF-4645-8F62-96F2D2532FF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786959" y="3482432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0FFA1F3-D0C5-1946-A3A6-D6E735CA0530}"/>
              </a:ext>
            </a:extLst>
          </p:cNvPr>
          <p:cNvSpPr/>
          <p:nvPr userDrawn="1"/>
        </p:nvSpPr>
        <p:spPr>
          <a:xfrm>
            <a:off x="816077" y="4243487"/>
            <a:ext cx="766864" cy="766864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 Placeholder 15">
            <a:extLst>
              <a:ext uri="{FF2B5EF4-FFF2-40B4-BE49-F238E27FC236}">
                <a16:creationId xmlns:a16="http://schemas.microsoft.com/office/drawing/2014/main" id="{E8D42A81-CA2A-8146-A6C3-E71BF844616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20095" y="4421863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40FCFF52-C17A-CF44-B8E7-D066EB44CE9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786959" y="4289135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39" name="Text Placeholder 15">
            <a:extLst>
              <a:ext uri="{FF2B5EF4-FFF2-40B4-BE49-F238E27FC236}">
                <a16:creationId xmlns:a16="http://schemas.microsoft.com/office/drawing/2014/main" id="{0052B0BF-F275-6643-ADE6-52BDF82200E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786959" y="4714356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5538F13-B395-AE43-861B-1E2A478A002D}"/>
              </a:ext>
            </a:extLst>
          </p:cNvPr>
          <p:cNvSpPr/>
          <p:nvPr userDrawn="1"/>
        </p:nvSpPr>
        <p:spPr>
          <a:xfrm>
            <a:off x="816077" y="5475411"/>
            <a:ext cx="766864" cy="766864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 Placeholder 15">
            <a:extLst>
              <a:ext uri="{FF2B5EF4-FFF2-40B4-BE49-F238E27FC236}">
                <a16:creationId xmlns:a16="http://schemas.microsoft.com/office/drawing/2014/main" id="{B00EBB04-6586-7740-BA16-8B823D11841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20095" y="5653787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4</a:t>
            </a:r>
          </a:p>
        </p:txBody>
      </p:sp>
      <p:sp>
        <p:nvSpPr>
          <p:cNvPr id="42" name="Text Placeholder 15">
            <a:extLst>
              <a:ext uri="{FF2B5EF4-FFF2-40B4-BE49-F238E27FC236}">
                <a16:creationId xmlns:a16="http://schemas.microsoft.com/office/drawing/2014/main" id="{34CB406E-4AEC-2349-BBF1-4FB0BB68C59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786959" y="5521059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53" name="Text Placeholder 15">
            <a:extLst>
              <a:ext uri="{FF2B5EF4-FFF2-40B4-BE49-F238E27FC236}">
                <a16:creationId xmlns:a16="http://schemas.microsoft.com/office/drawing/2014/main" id="{0E2E0EAC-C0AC-1A4F-900F-1B3BA47192B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786959" y="5946280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957A3F37-863D-7A4A-98FC-61E556964903}"/>
              </a:ext>
            </a:extLst>
          </p:cNvPr>
          <p:cNvSpPr/>
          <p:nvPr userDrawn="1"/>
        </p:nvSpPr>
        <p:spPr>
          <a:xfrm>
            <a:off x="5712568" y="1779639"/>
            <a:ext cx="766864" cy="766864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 Placeholder 15">
            <a:extLst>
              <a:ext uri="{FF2B5EF4-FFF2-40B4-BE49-F238E27FC236}">
                <a16:creationId xmlns:a16="http://schemas.microsoft.com/office/drawing/2014/main" id="{025FB310-D373-C04C-94FA-E6E70E04C28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916586" y="1958015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5</a:t>
            </a:r>
          </a:p>
        </p:txBody>
      </p:sp>
      <p:sp>
        <p:nvSpPr>
          <p:cNvPr id="56" name="Text Placeholder 15">
            <a:extLst>
              <a:ext uri="{FF2B5EF4-FFF2-40B4-BE49-F238E27FC236}">
                <a16:creationId xmlns:a16="http://schemas.microsoft.com/office/drawing/2014/main" id="{4721C924-01B8-C445-9AEA-7E4D85E0FC5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683450" y="1825287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57" name="Text Placeholder 15">
            <a:extLst>
              <a:ext uri="{FF2B5EF4-FFF2-40B4-BE49-F238E27FC236}">
                <a16:creationId xmlns:a16="http://schemas.microsoft.com/office/drawing/2014/main" id="{4E65E9BC-0430-7A47-9A09-E514B79796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683450" y="2250508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D1A7E467-BCC3-FB46-AB80-DC8B5EF077C9}"/>
              </a:ext>
            </a:extLst>
          </p:cNvPr>
          <p:cNvSpPr/>
          <p:nvPr userDrawn="1"/>
        </p:nvSpPr>
        <p:spPr>
          <a:xfrm>
            <a:off x="5712568" y="3011563"/>
            <a:ext cx="766864" cy="766864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 Placeholder 15">
            <a:extLst>
              <a:ext uri="{FF2B5EF4-FFF2-40B4-BE49-F238E27FC236}">
                <a16:creationId xmlns:a16="http://schemas.microsoft.com/office/drawing/2014/main" id="{FE4087CD-560D-CE4F-AF82-1FB0955562D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916586" y="3189939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6</a:t>
            </a:r>
          </a:p>
        </p:txBody>
      </p:sp>
      <p:sp>
        <p:nvSpPr>
          <p:cNvPr id="60" name="Text Placeholder 15">
            <a:extLst>
              <a:ext uri="{FF2B5EF4-FFF2-40B4-BE49-F238E27FC236}">
                <a16:creationId xmlns:a16="http://schemas.microsoft.com/office/drawing/2014/main" id="{E9595E91-0681-C14C-A18D-49A755FADB5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683450" y="3057211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61" name="Text Placeholder 15">
            <a:extLst>
              <a:ext uri="{FF2B5EF4-FFF2-40B4-BE49-F238E27FC236}">
                <a16:creationId xmlns:a16="http://schemas.microsoft.com/office/drawing/2014/main" id="{85978922-DE8E-4744-9B0F-78CA40DAC40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683450" y="3482432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193D090D-6BE4-144F-8F67-B435C141E35B}"/>
              </a:ext>
            </a:extLst>
          </p:cNvPr>
          <p:cNvSpPr/>
          <p:nvPr userDrawn="1"/>
        </p:nvSpPr>
        <p:spPr>
          <a:xfrm>
            <a:off x="5712568" y="4243487"/>
            <a:ext cx="766864" cy="766864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 Placeholder 15">
            <a:extLst>
              <a:ext uri="{FF2B5EF4-FFF2-40B4-BE49-F238E27FC236}">
                <a16:creationId xmlns:a16="http://schemas.microsoft.com/office/drawing/2014/main" id="{4693AA68-5246-D544-97D7-7230242C241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916586" y="4421863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7</a:t>
            </a:r>
          </a:p>
        </p:txBody>
      </p:sp>
      <p:sp>
        <p:nvSpPr>
          <p:cNvPr id="64" name="Text Placeholder 15">
            <a:extLst>
              <a:ext uri="{FF2B5EF4-FFF2-40B4-BE49-F238E27FC236}">
                <a16:creationId xmlns:a16="http://schemas.microsoft.com/office/drawing/2014/main" id="{0F5C4203-7EE0-364C-BE25-7FF72F6E07E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683450" y="4289135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65" name="Text Placeholder 15">
            <a:extLst>
              <a:ext uri="{FF2B5EF4-FFF2-40B4-BE49-F238E27FC236}">
                <a16:creationId xmlns:a16="http://schemas.microsoft.com/office/drawing/2014/main" id="{D17C4219-33A0-7E41-BD1C-B74938BAD9F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683450" y="4714356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5D59EC15-C733-8F4E-8971-D4D7639F9D2C}"/>
              </a:ext>
            </a:extLst>
          </p:cNvPr>
          <p:cNvSpPr/>
          <p:nvPr userDrawn="1"/>
        </p:nvSpPr>
        <p:spPr>
          <a:xfrm>
            <a:off x="5712568" y="5475411"/>
            <a:ext cx="766864" cy="766864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 Placeholder 15">
            <a:extLst>
              <a:ext uri="{FF2B5EF4-FFF2-40B4-BE49-F238E27FC236}">
                <a16:creationId xmlns:a16="http://schemas.microsoft.com/office/drawing/2014/main" id="{9DF863FA-7A4E-454D-93F7-32AB953D2DA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916586" y="5653787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8</a:t>
            </a:r>
          </a:p>
        </p:txBody>
      </p:sp>
      <p:sp>
        <p:nvSpPr>
          <p:cNvPr id="68" name="Text Placeholder 15">
            <a:extLst>
              <a:ext uri="{FF2B5EF4-FFF2-40B4-BE49-F238E27FC236}">
                <a16:creationId xmlns:a16="http://schemas.microsoft.com/office/drawing/2014/main" id="{80B9ACC6-8B1C-674D-BB5A-6875C24368CC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683450" y="5521059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69" name="Text Placeholder 15">
            <a:extLst>
              <a:ext uri="{FF2B5EF4-FFF2-40B4-BE49-F238E27FC236}">
                <a16:creationId xmlns:a16="http://schemas.microsoft.com/office/drawing/2014/main" id="{CC428CF8-A5A2-1B4D-A35C-98C7DB23187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683450" y="5946280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71" name="Text Placeholder 15">
            <a:extLst>
              <a:ext uri="{FF2B5EF4-FFF2-40B4-BE49-F238E27FC236}">
                <a16:creationId xmlns:a16="http://schemas.microsoft.com/office/drawing/2014/main" id="{3A66F2F1-5C2C-C74D-A3EE-420E06405CA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17754" y="6377435"/>
            <a:ext cx="683344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00/00/00</a:t>
            </a:r>
          </a:p>
        </p:txBody>
      </p:sp>
      <p:sp>
        <p:nvSpPr>
          <p:cNvPr id="72" name="Text Placeholder 15">
            <a:extLst>
              <a:ext uri="{FF2B5EF4-FFF2-40B4-BE49-F238E27FC236}">
                <a16:creationId xmlns:a16="http://schemas.microsoft.com/office/drawing/2014/main" id="{CB035433-D485-424D-80B5-BB150D6012B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1154696" y="6377435"/>
            <a:ext cx="349046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3273028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solidFill>
          <a:srgbClr val="00AD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3BCFB8C6-409E-8646-884C-547CB3A1EC6B}"/>
              </a:ext>
            </a:extLst>
          </p:cNvPr>
          <p:cNvSpPr/>
          <p:nvPr userDrawn="1"/>
        </p:nvSpPr>
        <p:spPr>
          <a:xfrm>
            <a:off x="816077" y="1779639"/>
            <a:ext cx="766864" cy="766864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9CED7422-8C25-A741-B35E-F38601E41E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8090" y="764420"/>
            <a:ext cx="4463845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Presentation Agenda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86CAC692-4110-024D-AAA1-1A1EC075628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20095" y="1958015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24" name="Text Placeholder 15">
            <a:extLst>
              <a:ext uri="{FF2B5EF4-FFF2-40B4-BE49-F238E27FC236}">
                <a16:creationId xmlns:a16="http://schemas.microsoft.com/office/drawing/2014/main" id="{D855AACC-22F6-2548-874A-46AF9AADCF5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6959" y="1825287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39725489-61FB-BD46-80AA-798EACD29F1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786959" y="2250508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A14AF9C-8195-7743-BF39-A2A88FAE3618}"/>
              </a:ext>
            </a:extLst>
          </p:cNvPr>
          <p:cNvSpPr/>
          <p:nvPr userDrawn="1"/>
        </p:nvSpPr>
        <p:spPr>
          <a:xfrm>
            <a:off x="816077" y="3011563"/>
            <a:ext cx="766864" cy="766864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19C2020D-6A19-1E4B-9CAC-875DCFCF776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20095" y="3189939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30" name="Text Placeholder 15">
            <a:extLst>
              <a:ext uri="{FF2B5EF4-FFF2-40B4-BE49-F238E27FC236}">
                <a16:creationId xmlns:a16="http://schemas.microsoft.com/office/drawing/2014/main" id="{A5EFA3EE-8652-2348-B6C2-5E070CBF7F4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786959" y="3057211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31" name="Text Placeholder 15">
            <a:extLst>
              <a:ext uri="{FF2B5EF4-FFF2-40B4-BE49-F238E27FC236}">
                <a16:creationId xmlns:a16="http://schemas.microsoft.com/office/drawing/2014/main" id="{851BDEF3-7AEF-4645-8F62-96F2D2532FF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786959" y="3482432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0FFA1F3-D0C5-1946-A3A6-D6E735CA0530}"/>
              </a:ext>
            </a:extLst>
          </p:cNvPr>
          <p:cNvSpPr/>
          <p:nvPr userDrawn="1"/>
        </p:nvSpPr>
        <p:spPr>
          <a:xfrm>
            <a:off x="816077" y="4243487"/>
            <a:ext cx="766864" cy="766864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 Placeholder 15">
            <a:extLst>
              <a:ext uri="{FF2B5EF4-FFF2-40B4-BE49-F238E27FC236}">
                <a16:creationId xmlns:a16="http://schemas.microsoft.com/office/drawing/2014/main" id="{E8D42A81-CA2A-8146-A6C3-E71BF844616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20095" y="4421863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40FCFF52-C17A-CF44-B8E7-D066EB44CE9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786959" y="4289135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39" name="Text Placeholder 15">
            <a:extLst>
              <a:ext uri="{FF2B5EF4-FFF2-40B4-BE49-F238E27FC236}">
                <a16:creationId xmlns:a16="http://schemas.microsoft.com/office/drawing/2014/main" id="{0052B0BF-F275-6643-ADE6-52BDF82200E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786959" y="4714356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5538F13-B395-AE43-861B-1E2A478A002D}"/>
              </a:ext>
            </a:extLst>
          </p:cNvPr>
          <p:cNvSpPr/>
          <p:nvPr userDrawn="1"/>
        </p:nvSpPr>
        <p:spPr>
          <a:xfrm>
            <a:off x="816077" y="5475411"/>
            <a:ext cx="766864" cy="766864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 Placeholder 15">
            <a:extLst>
              <a:ext uri="{FF2B5EF4-FFF2-40B4-BE49-F238E27FC236}">
                <a16:creationId xmlns:a16="http://schemas.microsoft.com/office/drawing/2014/main" id="{B00EBB04-6586-7740-BA16-8B823D11841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20095" y="5653787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4</a:t>
            </a:r>
          </a:p>
        </p:txBody>
      </p:sp>
      <p:sp>
        <p:nvSpPr>
          <p:cNvPr id="42" name="Text Placeholder 15">
            <a:extLst>
              <a:ext uri="{FF2B5EF4-FFF2-40B4-BE49-F238E27FC236}">
                <a16:creationId xmlns:a16="http://schemas.microsoft.com/office/drawing/2014/main" id="{34CB406E-4AEC-2349-BBF1-4FB0BB68C59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786959" y="5521059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53" name="Text Placeholder 15">
            <a:extLst>
              <a:ext uri="{FF2B5EF4-FFF2-40B4-BE49-F238E27FC236}">
                <a16:creationId xmlns:a16="http://schemas.microsoft.com/office/drawing/2014/main" id="{0E2E0EAC-C0AC-1A4F-900F-1B3BA47192B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786959" y="5946280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957A3F37-863D-7A4A-98FC-61E556964903}"/>
              </a:ext>
            </a:extLst>
          </p:cNvPr>
          <p:cNvSpPr/>
          <p:nvPr userDrawn="1"/>
        </p:nvSpPr>
        <p:spPr>
          <a:xfrm>
            <a:off x="5712568" y="1779639"/>
            <a:ext cx="766864" cy="766864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 Placeholder 15">
            <a:extLst>
              <a:ext uri="{FF2B5EF4-FFF2-40B4-BE49-F238E27FC236}">
                <a16:creationId xmlns:a16="http://schemas.microsoft.com/office/drawing/2014/main" id="{025FB310-D373-C04C-94FA-E6E70E04C28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916586" y="1958015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5</a:t>
            </a:r>
          </a:p>
        </p:txBody>
      </p:sp>
      <p:sp>
        <p:nvSpPr>
          <p:cNvPr id="56" name="Text Placeholder 15">
            <a:extLst>
              <a:ext uri="{FF2B5EF4-FFF2-40B4-BE49-F238E27FC236}">
                <a16:creationId xmlns:a16="http://schemas.microsoft.com/office/drawing/2014/main" id="{4721C924-01B8-C445-9AEA-7E4D85E0FC5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683450" y="1825287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57" name="Text Placeholder 15">
            <a:extLst>
              <a:ext uri="{FF2B5EF4-FFF2-40B4-BE49-F238E27FC236}">
                <a16:creationId xmlns:a16="http://schemas.microsoft.com/office/drawing/2014/main" id="{4E65E9BC-0430-7A47-9A09-E514B79796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683450" y="2250508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D1A7E467-BCC3-FB46-AB80-DC8B5EF077C9}"/>
              </a:ext>
            </a:extLst>
          </p:cNvPr>
          <p:cNvSpPr/>
          <p:nvPr userDrawn="1"/>
        </p:nvSpPr>
        <p:spPr>
          <a:xfrm>
            <a:off x="5712568" y="3011563"/>
            <a:ext cx="766864" cy="766864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 Placeholder 15">
            <a:extLst>
              <a:ext uri="{FF2B5EF4-FFF2-40B4-BE49-F238E27FC236}">
                <a16:creationId xmlns:a16="http://schemas.microsoft.com/office/drawing/2014/main" id="{FE4087CD-560D-CE4F-AF82-1FB0955562D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916586" y="3189939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6</a:t>
            </a:r>
          </a:p>
        </p:txBody>
      </p:sp>
      <p:sp>
        <p:nvSpPr>
          <p:cNvPr id="60" name="Text Placeholder 15">
            <a:extLst>
              <a:ext uri="{FF2B5EF4-FFF2-40B4-BE49-F238E27FC236}">
                <a16:creationId xmlns:a16="http://schemas.microsoft.com/office/drawing/2014/main" id="{E9595E91-0681-C14C-A18D-49A755FADB5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683450" y="3057211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61" name="Text Placeholder 15">
            <a:extLst>
              <a:ext uri="{FF2B5EF4-FFF2-40B4-BE49-F238E27FC236}">
                <a16:creationId xmlns:a16="http://schemas.microsoft.com/office/drawing/2014/main" id="{85978922-DE8E-4744-9B0F-78CA40DAC40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683450" y="3482432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193D090D-6BE4-144F-8F67-B435C141E35B}"/>
              </a:ext>
            </a:extLst>
          </p:cNvPr>
          <p:cNvSpPr/>
          <p:nvPr userDrawn="1"/>
        </p:nvSpPr>
        <p:spPr>
          <a:xfrm>
            <a:off x="5712568" y="4243487"/>
            <a:ext cx="766864" cy="766864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 Placeholder 15">
            <a:extLst>
              <a:ext uri="{FF2B5EF4-FFF2-40B4-BE49-F238E27FC236}">
                <a16:creationId xmlns:a16="http://schemas.microsoft.com/office/drawing/2014/main" id="{4693AA68-5246-D544-97D7-7230242C241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916586" y="4421863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7</a:t>
            </a:r>
          </a:p>
        </p:txBody>
      </p:sp>
      <p:sp>
        <p:nvSpPr>
          <p:cNvPr id="64" name="Text Placeholder 15">
            <a:extLst>
              <a:ext uri="{FF2B5EF4-FFF2-40B4-BE49-F238E27FC236}">
                <a16:creationId xmlns:a16="http://schemas.microsoft.com/office/drawing/2014/main" id="{0F5C4203-7EE0-364C-BE25-7FF72F6E07E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683450" y="4289135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65" name="Text Placeholder 15">
            <a:extLst>
              <a:ext uri="{FF2B5EF4-FFF2-40B4-BE49-F238E27FC236}">
                <a16:creationId xmlns:a16="http://schemas.microsoft.com/office/drawing/2014/main" id="{D17C4219-33A0-7E41-BD1C-B74938BAD9F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683450" y="4714356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5D59EC15-C733-8F4E-8971-D4D7639F9D2C}"/>
              </a:ext>
            </a:extLst>
          </p:cNvPr>
          <p:cNvSpPr/>
          <p:nvPr userDrawn="1"/>
        </p:nvSpPr>
        <p:spPr>
          <a:xfrm>
            <a:off x="5712568" y="5475411"/>
            <a:ext cx="766864" cy="766864"/>
          </a:xfrm>
          <a:prstGeom prst="ellipse">
            <a:avLst/>
          </a:prstGeom>
          <a:solidFill>
            <a:srgbClr val="09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 Placeholder 15">
            <a:extLst>
              <a:ext uri="{FF2B5EF4-FFF2-40B4-BE49-F238E27FC236}">
                <a16:creationId xmlns:a16="http://schemas.microsoft.com/office/drawing/2014/main" id="{9DF863FA-7A4E-454D-93F7-32AB953D2DA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916586" y="5653787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8</a:t>
            </a:r>
          </a:p>
        </p:txBody>
      </p:sp>
      <p:sp>
        <p:nvSpPr>
          <p:cNvPr id="68" name="Text Placeholder 15">
            <a:extLst>
              <a:ext uri="{FF2B5EF4-FFF2-40B4-BE49-F238E27FC236}">
                <a16:creationId xmlns:a16="http://schemas.microsoft.com/office/drawing/2014/main" id="{80B9ACC6-8B1C-674D-BB5A-6875C24368CC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683450" y="5521059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69" name="Text Placeholder 15">
            <a:extLst>
              <a:ext uri="{FF2B5EF4-FFF2-40B4-BE49-F238E27FC236}">
                <a16:creationId xmlns:a16="http://schemas.microsoft.com/office/drawing/2014/main" id="{CC428CF8-A5A2-1B4D-A35C-98C7DB23187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683450" y="5946280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35" name="Text Placeholder 15">
            <a:extLst>
              <a:ext uri="{FF2B5EF4-FFF2-40B4-BE49-F238E27FC236}">
                <a16:creationId xmlns:a16="http://schemas.microsoft.com/office/drawing/2014/main" id="{18D42E5C-79F3-8B4E-8C0E-7CEEE34885F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17754" y="6377435"/>
            <a:ext cx="683344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00/00/00</a:t>
            </a:r>
          </a:p>
        </p:txBody>
      </p:sp>
      <p:sp>
        <p:nvSpPr>
          <p:cNvPr id="36" name="Text Placeholder 15">
            <a:extLst>
              <a:ext uri="{FF2B5EF4-FFF2-40B4-BE49-F238E27FC236}">
                <a16:creationId xmlns:a16="http://schemas.microsoft.com/office/drawing/2014/main" id="{98777C89-D286-AA44-B79E-1404086519B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1154696" y="6377435"/>
            <a:ext cx="349046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4155841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3BCFB8C6-409E-8646-884C-547CB3A1EC6B}"/>
              </a:ext>
            </a:extLst>
          </p:cNvPr>
          <p:cNvSpPr/>
          <p:nvPr userDrawn="1"/>
        </p:nvSpPr>
        <p:spPr>
          <a:xfrm>
            <a:off x="816077" y="1779639"/>
            <a:ext cx="766864" cy="766864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9CED7422-8C25-A741-B35E-F38601E41E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8090" y="764420"/>
            <a:ext cx="4463845" cy="560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Presentation Agenda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86CAC692-4110-024D-AAA1-1A1EC075628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20095" y="1958015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24" name="Text Placeholder 15">
            <a:extLst>
              <a:ext uri="{FF2B5EF4-FFF2-40B4-BE49-F238E27FC236}">
                <a16:creationId xmlns:a16="http://schemas.microsoft.com/office/drawing/2014/main" id="{D855AACC-22F6-2548-874A-46AF9AADCF5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6959" y="1825287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39725489-61FB-BD46-80AA-798EACD29F1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786959" y="2250508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A14AF9C-8195-7743-BF39-A2A88FAE3618}"/>
              </a:ext>
            </a:extLst>
          </p:cNvPr>
          <p:cNvSpPr/>
          <p:nvPr userDrawn="1"/>
        </p:nvSpPr>
        <p:spPr>
          <a:xfrm>
            <a:off x="816077" y="3011563"/>
            <a:ext cx="766864" cy="766864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19C2020D-6A19-1E4B-9CAC-875DCFCF776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20095" y="3189939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30" name="Text Placeholder 15">
            <a:extLst>
              <a:ext uri="{FF2B5EF4-FFF2-40B4-BE49-F238E27FC236}">
                <a16:creationId xmlns:a16="http://schemas.microsoft.com/office/drawing/2014/main" id="{A5EFA3EE-8652-2348-B6C2-5E070CBF7F4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786959" y="3057211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31" name="Text Placeholder 15">
            <a:extLst>
              <a:ext uri="{FF2B5EF4-FFF2-40B4-BE49-F238E27FC236}">
                <a16:creationId xmlns:a16="http://schemas.microsoft.com/office/drawing/2014/main" id="{851BDEF3-7AEF-4645-8F62-96F2D2532FF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786959" y="3482432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0FFA1F3-D0C5-1946-A3A6-D6E735CA0530}"/>
              </a:ext>
            </a:extLst>
          </p:cNvPr>
          <p:cNvSpPr/>
          <p:nvPr userDrawn="1"/>
        </p:nvSpPr>
        <p:spPr>
          <a:xfrm>
            <a:off x="816077" y="4243487"/>
            <a:ext cx="766864" cy="766864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 Placeholder 15">
            <a:extLst>
              <a:ext uri="{FF2B5EF4-FFF2-40B4-BE49-F238E27FC236}">
                <a16:creationId xmlns:a16="http://schemas.microsoft.com/office/drawing/2014/main" id="{E8D42A81-CA2A-8146-A6C3-E71BF844616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20095" y="4421863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40FCFF52-C17A-CF44-B8E7-D066EB44CE9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786959" y="4289135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39" name="Text Placeholder 15">
            <a:extLst>
              <a:ext uri="{FF2B5EF4-FFF2-40B4-BE49-F238E27FC236}">
                <a16:creationId xmlns:a16="http://schemas.microsoft.com/office/drawing/2014/main" id="{0052B0BF-F275-6643-ADE6-52BDF82200E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786959" y="4714356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5538F13-B395-AE43-861B-1E2A478A002D}"/>
              </a:ext>
            </a:extLst>
          </p:cNvPr>
          <p:cNvSpPr/>
          <p:nvPr userDrawn="1"/>
        </p:nvSpPr>
        <p:spPr>
          <a:xfrm>
            <a:off x="816077" y="5475411"/>
            <a:ext cx="766864" cy="766864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 Placeholder 15">
            <a:extLst>
              <a:ext uri="{FF2B5EF4-FFF2-40B4-BE49-F238E27FC236}">
                <a16:creationId xmlns:a16="http://schemas.microsoft.com/office/drawing/2014/main" id="{B00EBB04-6586-7740-BA16-8B823D11841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20095" y="5653787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4</a:t>
            </a:r>
          </a:p>
        </p:txBody>
      </p:sp>
      <p:sp>
        <p:nvSpPr>
          <p:cNvPr id="42" name="Text Placeholder 15">
            <a:extLst>
              <a:ext uri="{FF2B5EF4-FFF2-40B4-BE49-F238E27FC236}">
                <a16:creationId xmlns:a16="http://schemas.microsoft.com/office/drawing/2014/main" id="{34CB406E-4AEC-2349-BBF1-4FB0BB68C59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786959" y="5521059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53" name="Text Placeholder 15">
            <a:extLst>
              <a:ext uri="{FF2B5EF4-FFF2-40B4-BE49-F238E27FC236}">
                <a16:creationId xmlns:a16="http://schemas.microsoft.com/office/drawing/2014/main" id="{0E2E0EAC-C0AC-1A4F-900F-1B3BA47192B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786959" y="5946280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957A3F37-863D-7A4A-98FC-61E556964903}"/>
              </a:ext>
            </a:extLst>
          </p:cNvPr>
          <p:cNvSpPr/>
          <p:nvPr userDrawn="1"/>
        </p:nvSpPr>
        <p:spPr>
          <a:xfrm>
            <a:off x="5712568" y="1779639"/>
            <a:ext cx="766864" cy="766864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 Placeholder 15">
            <a:extLst>
              <a:ext uri="{FF2B5EF4-FFF2-40B4-BE49-F238E27FC236}">
                <a16:creationId xmlns:a16="http://schemas.microsoft.com/office/drawing/2014/main" id="{025FB310-D373-C04C-94FA-E6E70E04C28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916586" y="1958015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5</a:t>
            </a:r>
          </a:p>
        </p:txBody>
      </p:sp>
      <p:sp>
        <p:nvSpPr>
          <p:cNvPr id="56" name="Text Placeholder 15">
            <a:extLst>
              <a:ext uri="{FF2B5EF4-FFF2-40B4-BE49-F238E27FC236}">
                <a16:creationId xmlns:a16="http://schemas.microsoft.com/office/drawing/2014/main" id="{4721C924-01B8-C445-9AEA-7E4D85E0FC5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683450" y="1825287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57" name="Text Placeholder 15">
            <a:extLst>
              <a:ext uri="{FF2B5EF4-FFF2-40B4-BE49-F238E27FC236}">
                <a16:creationId xmlns:a16="http://schemas.microsoft.com/office/drawing/2014/main" id="{4E65E9BC-0430-7A47-9A09-E514B79796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683450" y="2250508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D1A7E467-BCC3-FB46-AB80-DC8B5EF077C9}"/>
              </a:ext>
            </a:extLst>
          </p:cNvPr>
          <p:cNvSpPr/>
          <p:nvPr userDrawn="1"/>
        </p:nvSpPr>
        <p:spPr>
          <a:xfrm>
            <a:off x="5712568" y="3011563"/>
            <a:ext cx="766864" cy="766864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 Placeholder 15">
            <a:extLst>
              <a:ext uri="{FF2B5EF4-FFF2-40B4-BE49-F238E27FC236}">
                <a16:creationId xmlns:a16="http://schemas.microsoft.com/office/drawing/2014/main" id="{FE4087CD-560D-CE4F-AF82-1FB0955562D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916586" y="3189939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6</a:t>
            </a:r>
          </a:p>
        </p:txBody>
      </p:sp>
      <p:sp>
        <p:nvSpPr>
          <p:cNvPr id="60" name="Text Placeholder 15">
            <a:extLst>
              <a:ext uri="{FF2B5EF4-FFF2-40B4-BE49-F238E27FC236}">
                <a16:creationId xmlns:a16="http://schemas.microsoft.com/office/drawing/2014/main" id="{E9595E91-0681-C14C-A18D-49A755FADB5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683450" y="3057211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61" name="Text Placeholder 15">
            <a:extLst>
              <a:ext uri="{FF2B5EF4-FFF2-40B4-BE49-F238E27FC236}">
                <a16:creationId xmlns:a16="http://schemas.microsoft.com/office/drawing/2014/main" id="{85978922-DE8E-4744-9B0F-78CA40DAC40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683450" y="3482432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193D090D-6BE4-144F-8F67-B435C141E35B}"/>
              </a:ext>
            </a:extLst>
          </p:cNvPr>
          <p:cNvSpPr/>
          <p:nvPr userDrawn="1"/>
        </p:nvSpPr>
        <p:spPr>
          <a:xfrm>
            <a:off x="5712568" y="4243487"/>
            <a:ext cx="766864" cy="766864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 Placeholder 15">
            <a:extLst>
              <a:ext uri="{FF2B5EF4-FFF2-40B4-BE49-F238E27FC236}">
                <a16:creationId xmlns:a16="http://schemas.microsoft.com/office/drawing/2014/main" id="{4693AA68-5246-D544-97D7-7230242C241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916586" y="4421863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7</a:t>
            </a:r>
          </a:p>
        </p:txBody>
      </p:sp>
      <p:sp>
        <p:nvSpPr>
          <p:cNvPr id="64" name="Text Placeholder 15">
            <a:extLst>
              <a:ext uri="{FF2B5EF4-FFF2-40B4-BE49-F238E27FC236}">
                <a16:creationId xmlns:a16="http://schemas.microsoft.com/office/drawing/2014/main" id="{0F5C4203-7EE0-364C-BE25-7FF72F6E07E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683450" y="4289135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65" name="Text Placeholder 15">
            <a:extLst>
              <a:ext uri="{FF2B5EF4-FFF2-40B4-BE49-F238E27FC236}">
                <a16:creationId xmlns:a16="http://schemas.microsoft.com/office/drawing/2014/main" id="{D17C4219-33A0-7E41-BD1C-B74938BAD9F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683450" y="4714356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5D59EC15-C733-8F4E-8971-D4D7639F9D2C}"/>
              </a:ext>
            </a:extLst>
          </p:cNvPr>
          <p:cNvSpPr/>
          <p:nvPr userDrawn="1"/>
        </p:nvSpPr>
        <p:spPr>
          <a:xfrm>
            <a:off x="5712568" y="5475411"/>
            <a:ext cx="766864" cy="766864"/>
          </a:xfrm>
          <a:prstGeom prst="ellipse">
            <a:avLst/>
          </a:prstGeom>
          <a:solidFill>
            <a:srgbClr val="00AD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 Placeholder 15">
            <a:extLst>
              <a:ext uri="{FF2B5EF4-FFF2-40B4-BE49-F238E27FC236}">
                <a16:creationId xmlns:a16="http://schemas.microsoft.com/office/drawing/2014/main" id="{9DF863FA-7A4E-454D-93F7-32AB953D2DA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916586" y="5653787"/>
            <a:ext cx="282677" cy="36374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8</a:t>
            </a:r>
          </a:p>
        </p:txBody>
      </p:sp>
      <p:sp>
        <p:nvSpPr>
          <p:cNvPr id="68" name="Text Placeholder 15">
            <a:extLst>
              <a:ext uri="{FF2B5EF4-FFF2-40B4-BE49-F238E27FC236}">
                <a16:creationId xmlns:a16="http://schemas.microsoft.com/office/drawing/2014/main" id="{80B9ACC6-8B1C-674D-BB5A-6875C24368CC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683450" y="5521059"/>
            <a:ext cx="1868130" cy="34899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goes here</a:t>
            </a:r>
          </a:p>
        </p:txBody>
      </p:sp>
      <p:sp>
        <p:nvSpPr>
          <p:cNvPr id="69" name="Text Placeholder 15">
            <a:extLst>
              <a:ext uri="{FF2B5EF4-FFF2-40B4-BE49-F238E27FC236}">
                <a16:creationId xmlns:a16="http://schemas.microsoft.com/office/drawing/2014/main" id="{CC428CF8-A5A2-1B4D-A35C-98C7DB23187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683450" y="5946280"/>
            <a:ext cx="3165988" cy="45687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Body copy goes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endParaRPr lang="en-US"/>
          </a:p>
        </p:txBody>
      </p:sp>
      <p:sp>
        <p:nvSpPr>
          <p:cNvPr id="71" name="Text Placeholder 15">
            <a:extLst>
              <a:ext uri="{FF2B5EF4-FFF2-40B4-BE49-F238E27FC236}">
                <a16:creationId xmlns:a16="http://schemas.microsoft.com/office/drawing/2014/main" id="{3A66F2F1-5C2C-C74D-A3EE-420E06405CA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17754" y="6377435"/>
            <a:ext cx="683344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00/00/00</a:t>
            </a:r>
          </a:p>
        </p:txBody>
      </p:sp>
      <p:sp>
        <p:nvSpPr>
          <p:cNvPr id="72" name="Text Placeholder 15">
            <a:extLst>
              <a:ext uri="{FF2B5EF4-FFF2-40B4-BE49-F238E27FC236}">
                <a16:creationId xmlns:a16="http://schemas.microsoft.com/office/drawing/2014/main" id="{CB035433-D485-424D-80B5-BB150D6012B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1154696" y="6377435"/>
            <a:ext cx="349046" cy="2146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rgbClr val="090D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212804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454129-9211-43F4-B1DB-DE9A5CD1C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DE017E-1D6C-47FE-968D-278967EDE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FE3C9-6401-4ED6-93A5-CFE951F351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5D4F-9A78-4F0B-BA70-F5D102B49CAD}" type="datetimeFigureOut">
              <a:rPr lang="en-AU" smtClean="0"/>
              <a:t>26/06/2023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96C58-3BD0-4EC9-8FE4-EFFBED17FB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5F7A7-2FA4-4052-8F0A-D8F5E5133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71EE6-9E98-436C-8A7C-C2C9BAA678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763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94" r:id="rId5"/>
    <p:sldLayoutId id="2147483693" r:id="rId6"/>
    <p:sldLayoutId id="2147483689" r:id="rId7"/>
    <p:sldLayoutId id="2147483690" r:id="rId8"/>
    <p:sldLayoutId id="2147483660" r:id="rId9"/>
    <p:sldLayoutId id="2147483661" r:id="rId10"/>
    <p:sldLayoutId id="2147483691" r:id="rId11"/>
    <p:sldLayoutId id="2147483692" r:id="rId12"/>
    <p:sldLayoutId id="2147483662" r:id="rId13"/>
    <p:sldLayoutId id="2147483667" r:id="rId14"/>
    <p:sldLayoutId id="2147483668" r:id="rId15"/>
    <p:sldLayoutId id="2147483669" r:id="rId16"/>
    <p:sldLayoutId id="2147483663" r:id="rId17"/>
    <p:sldLayoutId id="2147483664" r:id="rId18"/>
    <p:sldLayoutId id="2147483665" r:id="rId19"/>
    <p:sldLayoutId id="2147483666" r:id="rId20"/>
    <p:sldLayoutId id="2147483670" r:id="rId21"/>
    <p:sldLayoutId id="2147483672" r:id="rId22"/>
    <p:sldLayoutId id="2147483675" r:id="rId23"/>
    <p:sldLayoutId id="2147483683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CB013D-1155-364A-B450-EC57882DC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3D4A6-BEC0-6245-B99D-62A55297C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25D23-7E20-6C4E-AA33-E30DD0092D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59DD2-F9DD-EC44-861A-89FFFFD8018C}" type="datetime1">
              <a:rPr lang="en-AU" smtClean="0"/>
              <a:t>26/06/2023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2F4AB-D51E-6248-86D4-47D1BF4E10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Workers Compensation Insurance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D33CCC-5394-384B-8BC1-4DD53CDA6E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1C295-8DD3-B64D-9D17-C77FBB4E1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931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2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6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D8AEAB8-0445-284D-931C-AA955774C4E5}"/>
              </a:ext>
            </a:extLst>
          </p:cNvPr>
          <p:cNvGrpSpPr/>
          <p:nvPr/>
        </p:nvGrpSpPr>
        <p:grpSpPr>
          <a:xfrm>
            <a:off x="7374" y="0"/>
            <a:ext cx="12345311" cy="6858000"/>
            <a:chOff x="0" y="0"/>
            <a:chExt cx="12345311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A1839D2-3773-0D4F-92B8-500D1728D157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0AD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B10DAD6-93B8-FC43-884C-944E8F5A1A61}"/>
                </a:ext>
              </a:extLst>
            </p:cNvPr>
            <p:cNvSpPr txBox="1"/>
            <p:nvPr/>
          </p:nvSpPr>
          <p:spPr>
            <a:xfrm>
              <a:off x="588197" y="2219833"/>
              <a:ext cx="11757114" cy="74315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>
                <a:lnSpc>
                  <a:spcPts val="5500"/>
                </a:lnSpc>
              </a:pPr>
              <a:r>
                <a:rPr lang="en-AU" sz="3600" b="1" dirty="0">
                  <a:solidFill>
                    <a:srgbClr val="15103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MENTAL HEALTH</a:t>
              </a:r>
              <a:endParaRPr lang="en-US" sz="3600" dirty="0">
                <a:solidFill>
                  <a:srgbClr val="15103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1E07D00E-ADBC-D248-97BE-DF2312DEEF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0987" y="410987"/>
              <a:ext cx="1231900" cy="1231900"/>
            </a:xfrm>
            <a:prstGeom prst="rect">
              <a:avLst/>
            </a:prstGeom>
          </p:spPr>
        </p:pic>
      </p:grp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37A37698-73DE-9C30-0394-59979839CE72}"/>
              </a:ext>
            </a:extLst>
          </p:cNvPr>
          <p:cNvSpPr txBox="1">
            <a:spLocks/>
          </p:cNvSpPr>
          <p:nvPr/>
        </p:nvSpPr>
        <p:spPr>
          <a:xfrm>
            <a:off x="671221" y="4575895"/>
            <a:ext cx="10557452" cy="131552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AU" sz="1400" b="1" dirty="0">
                <a:latin typeface="Arial"/>
                <a:cs typeface="Arial"/>
              </a:rPr>
              <a:t>PRESENTED BY</a:t>
            </a:r>
            <a:endParaRPr lang="en-US" b="1" dirty="0"/>
          </a:p>
          <a:p>
            <a:pPr>
              <a:spcBef>
                <a:spcPts val="0"/>
              </a:spcBef>
            </a:pPr>
            <a:r>
              <a:rPr lang="en-AU" sz="1400" dirty="0">
                <a:latin typeface="Arial"/>
                <a:cs typeface="Arial"/>
              </a:rPr>
              <a:t>MARC MCLENNAN</a:t>
            </a:r>
          </a:p>
          <a:p>
            <a:pPr>
              <a:spcBef>
                <a:spcPts val="0"/>
              </a:spcBef>
            </a:pPr>
            <a:r>
              <a:rPr lang="en-AU" sz="1400" dirty="0">
                <a:latin typeface="Arial"/>
                <a:cs typeface="Arial"/>
              </a:rPr>
              <a:t>National Injury Management Team Lead, Workers Compensation Claims</a:t>
            </a:r>
            <a:endParaRPr lang="en-AU" dirty="0"/>
          </a:p>
          <a:p>
            <a:endParaRPr lang="en-AU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4AB0F2-61D8-74ED-0A14-18EA39639BD0}"/>
              </a:ext>
            </a:extLst>
          </p:cNvPr>
          <p:cNvSpPr txBox="1"/>
          <p:nvPr/>
        </p:nvSpPr>
        <p:spPr>
          <a:xfrm>
            <a:off x="588197" y="2962985"/>
            <a:ext cx="9827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CGU'S APPROACH TO MITIGATE THE RISING COST OF WORKERS COMPENSATION INSURANCE – REFLECTIONS &amp; LEARNINGS</a:t>
            </a:r>
            <a:endParaRPr lang="en-A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519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D564CC-FAB1-3285-18A8-09538AD9D5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8500" y="764420"/>
            <a:ext cx="10050365" cy="56033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AU" b="1" dirty="0">
                <a:solidFill>
                  <a:srgbClr val="0FA747"/>
                </a:solidFill>
              </a:rPr>
              <a:t>PROGRAM IMPLEMENTATION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413DEC-C8F6-9C44-B2BE-D598DCC9D7A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98500" y="1690687"/>
            <a:ext cx="10618429" cy="376800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/>
              <a:t>Leader endorsement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/>
              <a:t>Dedicated project manager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/>
              <a:t>Stakeholder communication – internal </a:t>
            </a:r>
            <a:r>
              <a:rPr lang="en-AU" sz="2000" u="sng" dirty="0"/>
              <a:t>and</a:t>
            </a:r>
            <a:r>
              <a:rPr lang="en-AU" sz="2000" dirty="0"/>
              <a:t> external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Claims consultant education – workshops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/>
              <a:t>Formalise internal processes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/>
              <a:t>Supporting documentation (e.g. information sheets)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285750"/>
            <a:endParaRPr lang="en-A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baseline="-25000" dirty="0"/>
          </a:p>
        </p:txBody>
      </p:sp>
      <p:pic>
        <p:nvPicPr>
          <p:cNvPr id="2" name="Picture 1" descr="Graphical user interface&#10;&#10;Description automatically generated">
            <a:extLst>
              <a:ext uri="{FF2B5EF4-FFF2-40B4-BE49-F238E27FC236}">
                <a16:creationId xmlns:a16="http://schemas.microsoft.com/office/drawing/2014/main" id="{FB39D06D-1B01-D179-2AE2-EEC896E8F7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3938" y="5802752"/>
            <a:ext cx="2718062" cy="105524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95588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E8666274-82D4-C7F3-FD50-2113F981D7F2}"/>
              </a:ext>
            </a:extLst>
          </p:cNvPr>
          <p:cNvGrpSpPr/>
          <p:nvPr/>
        </p:nvGrpSpPr>
        <p:grpSpPr>
          <a:xfrm>
            <a:off x="5587447" y="2023798"/>
            <a:ext cx="6486506" cy="1674641"/>
            <a:chOff x="5674123" y="2021166"/>
            <a:chExt cx="6486506" cy="1674641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757076A-C64C-44E1-BDE4-636E4D232DF9}"/>
                </a:ext>
              </a:extLst>
            </p:cNvPr>
            <p:cNvSpPr txBox="1"/>
            <p:nvPr/>
          </p:nvSpPr>
          <p:spPr>
            <a:xfrm>
              <a:off x="11571871" y="2663638"/>
              <a:ext cx="5887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+100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9659880-C261-D76A-9CD7-85F34404C852}"/>
                </a:ext>
              </a:extLst>
            </p:cNvPr>
            <p:cNvGrpSpPr/>
            <p:nvPr/>
          </p:nvGrpSpPr>
          <p:grpSpPr>
            <a:xfrm>
              <a:off x="5674123" y="2021166"/>
              <a:ext cx="6020887" cy="1674641"/>
              <a:chOff x="5674123" y="2021166"/>
              <a:chExt cx="6020887" cy="1674641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3B336E9-535D-9254-98CE-852A4BA27B56}"/>
                  </a:ext>
                </a:extLst>
              </p:cNvPr>
              <p:cNvSpPr txBox="1"/>
              <p:nvPr/>
            </p:nvSpPr>
            <p:spPr>
              <a:xfrm>
                <a:off x="6202615" y="2022678"/>
                <a:ext cx="45176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NPS</a:t>
                </a: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250EFD6-20B3-DAAE-49A6-A8A9951BFE47}"/>
                  </a:ext>
                </a:extLst>
              </p:cNvPr>
              <p:cNvSpPr/>
              <p:nvPr/>
            </p:nvSpPr>
            <p:spPr>
              <a:xfrm>
                <a:off x="6253147" y="2668481"/>
                <a:ext cx="2158248" cy="414917"/>
              </a:xfrm>
              <a:prstGeom prst="rect">
                <a:avLst/>
              </a:prstGeom>
              <a:solidFill>
                <a:srgbClr val="E00B4B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AU" sz="1800" b="0" i="0" u="none" strike="noStrike" kern="1200" cap="none" spc="0" normalizeH="0" baseline="0" noProof="0">
                  <a:ln>
                    <a:solidFill>
                      <a:srgbClr val="C00000"/>
                    </a:solidFill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DEC6A5D-F371-4B45-DD4B-C8F684E726D6}"/>
                  </a:ext>
                </a:extLst>
              </p:cNvPr>
              <p:cNvSpPr/>
              <p:nvPr/>
            </p:nvSpPr>
            <p:spPr>
              <a:xfrm>
                <a:off x="7979414" y="2668480"/>
                <a:ext cx="1944000" cy="414917"/>
              </a:xfrm>
              <a:prstGeom prst="rect">
                <a:avLst/>
              </a:prstGeom>
              <a:solidFill>
                <a:srgbClr val="FDBC3C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A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8D3117B-A647-0EA5-3133-9A3CB3563C34}"/>
                  </a:ext>
                </a:extLst>
              </p:cNvPr>
              <p:cNvSpPr/>
              <p:nvPr/>
            </p:nvSpPr>
            <p:spPr>
              <a:xfrm>
                <a:off x="9193332" y="2668479"/>
                <a:ext cx="1944000" cy="414917"/>
              </a:xfrm>
              <a:prstGeom prst="rect">
                <a:avLst/>
              </a:prstGeom>
              <a:solidFill>
                <a:srgbClr val="0077D8"/>
              </a:solidFill>
              <a:ln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A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B08B9AB9-174F-AB85-B679-C9B9BD96F4DA}"/>
                  </a:ext>
                </a:extLst>
              </p:cNvPr>
              <p:cNvSpPr/>
              <p:nvPr/>
            </p:nvSpPr>
            <p:spPr>
              <a:xfrm>
                <a:off x="10297473" y="2668479"/>
                <a:ext cx="1283674" cy="414917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A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29D8581-295A-4295-8DA7-D9815C7597CF}"/>
                  </a:ext>
                </a:extLst>
              </p:cNvPr>
              <p:cNvSpPr txBox="1"/>
              <p:nvPr/>
            </p:nvSpPr>
            <p:spPr>
              <a:xfrm>
                <a:off x="10314376" y="2668479"/>
                <a:ext cx="52690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70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BA78B6D-9C62-4276-81CB-15AF95996725}"/>
                  </a:ext>
                </a:extLst>
              </p:cNvPr>
              <p:cNvSpPr txBox="1"/>
              <p:nvPr/>
            </p:nvSpPr>
            <p:spPr>
              <a:xfrm>
                <a:off x="9193312" y="2691271"/>
                <a:ext cx="54382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30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CFED41B-8326-B568-76D4-BC2BCFF26917}"/>
                  </a:ext>
                </a:extLst>
              </p:cNvPr>
              <p:cNvSpPr txBox="1"/>
              <p:nvPr/>
            </p:nvSpPr>
            <p:spPr>
              <a:xfrm>
                <a:off x="7966267" y="2691271"/>
                <a:ext cx="43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8A87FC4-8BD6-CFF8-1358-3CBFD16CBBEE}"/>
                  </a:ext>
                </a:extLst>
              </p:cNvPr>
              <p:cNvSpPr txBox="1"/>
              <p:nvPr/>
            </p:nvSpPr>
            <p:spPr>
              <a:xfrm>
                <a:off x="5674123" y="2694696"/>
                <a:ext cx="6709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-100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ABB4C91-195E-CFE8-1B62-96D32176DFCD}"/>
                  </a:ext>
                </a:extLst>
              </p:cNvPr>
              <p:cNvSpPr txBox="1"/>
              <p:nvPr/>
            </p:nvSpPr>
            <p:spPr>
              <a:xfrm>
                <a:off x="9335738" y="2021166"/>
                <a:ext cx="1415813" cy="4001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/>
                  </a:rPr>
                  <a:t>+</a:t>
                </a:r>
                <a:r>
                  <a:rPr lang="en-GB" sz="2000" b="1" dirty="0">
                    <a:solidFill>
                      <a:srgbClr val="0070C0"/>
                    </a:solidFill>
                    <a:latin typeface="Calibri" panose="020F0502020204030204"/>
                    <a:cs typeface="Calibri"/>
                  </a:rPr>
                  <a:t>58</a:t>
                </a:r>
                <a:endParaRPr kumimoji="0" lang="en-GB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cs typeface="Calibri"/>
                </a:endParaRPr>
              </a:p>
            </p:txBody>
          </p:sp>
          <p:sp>
            <p:nvSpPr>
              <p:cNvPr id="30" name="Left Brace 29">
                <a:extLst>
                  <a:ext uri="{FF2B5EF4-FFF2-40B4-BE49-F238E27FC236}">
                    <a16:creationId xmlns:a16="http://schemas.microsoft.com/office/drawing/2014/main" id="{0F1344FF-1747-F243-3015-967BC9E4D4F4}"/>
                  </a:ext>
                </a:extLst>
              </p:cNvPr>
              <p:cNvSpPr/>
              <p:nvPr/>
            </p:nvSpPr>
            <p:spPr>
              <a:xfrm rot="16200000">
                <a:off x="7000926" y="2575830"/>
                <a:ext cx="293912" cy="1439477"/>
              </a:xfrm>
              <a:prstGeom prst="leftBrac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AU" sz="1800" b="0" i="0" u="none" strike="noStrike" kern="1200" cap="none" spc="0" normalizeH="0" baseline="0" noProof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156C778-85E6-634D-4E6B-1A05E7BD690A}"/>
                  </a:ext>
                </a:extLst>
              </p:cNvPr>
              <p:cNvSpPr txBox="1"/>
              <p:nvPr/>
            </p:nvSpPr>
            <p:spPr>
              <a:xfrm>
                <a:off x="6095599" y="3417630"/>
                <a:ext cx="204220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E00B4B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NEEDS IMPROVEMENT</a:t>
                </a:r>
              </a:p>
            </p:txBody>
          </p:sp>
          <p:sp>
            <p:nvSpPr>
              <p:cNvPr id="32" name="Left Brace 31">
                <a:extLst>
                  <a:ext uri="{FF2B5EF4-FFF2-40B4-BE49-F238E27FC236}">
                    <a16:creationId xmlns:a16="http://schemas.microsoft.com/office/drawing/2014/main" id="{DA53C801-42EF-FA61-DD1A-4C5EE7CEAC20}"/>
                  </a:ext>
                </a:extLst>
              </p:cNvPr>
              <p:cNvSpPr/>
              <p:nvPr/>
            </p:nvSpPr>
            <p:spPr>
              <a:xfrm rot="16200000">
                <a:off x="8465985" y="2700098"/>
                <a:ext cx="278817" cy="1175842"/>
              </a:xfrm>
              <a:prstGeom prst="leftBrace">
                <a:avLst/>
              </a:pr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AU" sz="1800" b="0" i="0" u="none" strike="noStrike" kern="1200" cap="none" spc="0" normalizeH="0" baseline="0" noProof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E43BEC2-4021-45A9-9597-CC7861E88EFC}"/>
                  </a:ext>
                </a:extLst>
              </p:cNvPr>
              <p:cNvSpPr txBox="1"/>
              <p:nvPr/>
            </p:nvSpPr>
            <p:spPr>
              <a:xfrm>
                <a:off x="7936547" y="3427427"/>
                <a:ext cx="133769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DBC3C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GOOD</a:t>
                </a:r>
              </a:p>
            </p:txBody>
          </p:sp>
          <p:sp>
            <p:nvSpPr>
              <p:cNvPr id="34" name="Left Brace 33">
                <a:extLst>
                  <a:ext uri="{FF2B5EF4-FFF2-40B4-BE49-F238E27FC236}">
                    <a16:creationId xmlns:a16="http://schemas.microsoft.com/office/drawing/2014/main" id="{17B821B7-364D-E02C-3535-8F2E5D91EEF3}"/>
                  </a:ext>
                </a:extLst>
              </p:cNvPr>
              <p:cNvSpPr/>
              <p:nvPr/>
            </p:nvSpPr>
            <p:spPr>
              <a:xfrm rot="16200000">
                <a:off x="9606916" y="2719968"/>
                <a:ext cx="293912" cy="1121007"/>
              </a:xfrm>
              <a:prstGeom prst="leftBrace">
                <a:avLst/>
              </a:prstGeom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AU" sz="1800" b="0" i="0" u="none" strike="noStrike" kern="1200" cap="none" spc="0" normalizeH="0" baseline="0" noProof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C243CF5B-924E-9D9F-756E-DD60F193D095}"/>
                  </a:ext>
                </a:extLst>
              </p:cNvPr>
              <p:cNvSpPr txBox="1"/>
              <p:nvPr/>
            </p:nvSpPr>
            <p:spPr>
              <a:xfrm>
                <a:off x="9112442" y="3413264"/>
                <a:ext cx="127530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7D8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GREAT</a:t>
                </a:r>
              </a:p>
            </p:txBody>
          </p:sp>
          <p:sp>
            <p:nvSpPr>
              <p:cNvPr id="36" name="Left Brace 35">
                <a:extLst>
                  <a:ext uri="{FF2B5EF4-FFF2-40B4-BE49-F238E27FC236}">
                    <a16:creationId xmlns:a16="http://schemas.microsoft.com/office/drawing/2014/main" id="{14A4C5F5-0CD9-6004-6D04-D2D2B0D24B72}"/>
                  </a:ext>
                </a:extLst>
              </p:cNvPr>
              <p:cNvSpPr/>
              <p:nvPr/>
            </p:nvSpPr>
            <p:spPr>
              <a:xfrm rot="16200000">
                <a:off x="10819714" y="2645359"/>
                <a:ext cx="266807" cy="1256060"/>
              </a:xfrm>
              <a:prstGeom prst="leftBrac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AU" sz="1800" b="0" i="0" u="none" strike="noStrike" kern="1200" cap="none" spc="0" normalizeH="0" baseline="0" noProof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91D34DC-2666-AB0C-F438-E7A9DF92BDD5}"/>
                  </a:ext>
                </a:extLst>
              </p:cNvPr>
              <p:cNvSpPr txBox="1"/>
              <p:nvPr/>
            </p:nvSpPr>
            <p:spPr>
              <a:xfrm>
                <a:off x="10244161" y="3429000"/>
                <a:ext cx="1450849" cy="266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AD2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EXCELLENT</a:t>
                </a:r>
              </a:p>
            </p:txBody>
          </p:sp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D9831A89-F281-B03F-EDCC-321898E55A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13213" y="2352793"/>
                <a:ext cx="1315" cy="247203"/>
              </a:xfrm>
              <a:prstGeom prst="straightConnector1">
                <a:avLst/>
              </a:prstGeom>
              <a:ln w="50800">
                <a:solidFill>
                  <a:schemeClr val="accent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40" name="Table 11">
            <a:extLst>
              <a:ext uri="{FF2B5EF4-FFF2-40B4-BE49-F238E27FC236}">
                <a16:creationId xmlns:a16="http://schemas.microsoft.com/office/drawing/2014/main" id="{BEFE7C3C-EBEE-6E29-0088-C51CC0A359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470556"/>
              </p:ext>
            </p:extLst>
          </p:nvPr>
        </p:nvGraphicFramePr>
        <p:xfrm>
          <a:off x="6171445" y="4270217"/>
          <a:ext cx="5294015" cy="89025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216946">
                  <a:extLst>
                    <a:ext uri="{9D8B030D-6E8A-4147-A177-3AD203B41FA5}">
                      <a16:colId xmlns:a16="http://schemas.microsoft.com/office/drawing/2014/main" val="1212060482"/>
                    </a:ext>
                  </a:extLst>
                </a:gridCol>
                <a:gridCol w="2077069">
                  <a:extLst>
                    <a:ext uri="{9D8B030D-6E8A-4147-A177-3AD203B41FA5}">
                      <a16:colId xmlns:a16="http://schemas.microsoft.com/office/drawing/2014/main" val="1129790412"/>
                    </a:ext>
                  </a:extLst>
                </a:gridCol>
              </a:tblGrid>
              <a:tr h="452673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AU" sz="14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Injured worker onboard rate</a:t>
                      </a:r>
                      <a:endParaRPr 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A747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AU" sz="14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55%</a:t>
                      </a:r>
                      <a:endParaRPr lang="en-US" sz="14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A7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04034"/>
                  </a:ext>
                </a:extLst>
              </a:tr>
              <a:tr h="437584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AU" sz="140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Average cost per onboarded claim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rgbClr val="0FA747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AU" sz="140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$1119.00 (</a:t>
                      </a:r>
                      <a:r>
                        <a:rPr lang="en-AU" sz="1400" kern="12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inc</a:t>
                      </a:r>
                      <a:r>
                        <a:rPr lang="en-AU" sz="140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GST)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0">
                      <a:noFill/>
                    </a:lnL>
                    <a:lnT w="0">
                      <a:noFill/>
                    </a:lnT>
                    <a:lnB w="0">
                      <a:noFill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rgbClr val="0FA7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908272"/>
                  </a:ext>
                </a:extLst>
              </a:tr>
            </a:tbl>
          </a:graphicData>
        </a:graphic>
      </p:graphicFrame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C01ADFF-23B7-B9FB-17EF-FF3FEDA64128}"/>
              </a:ext>
            </a:extLst>
          </p:cNvPr>
          <p:cNvSpPr txBox="1">
            <a:spLocks/>
          </p:cNvSpPr>
          <p:nvPr/>
        </p:nvSpPr>
        <p:spPr>
          <a:xfrm>
            <a:off x="698088" y="829968"/>
            <a:ext cx="11540841" cy="9262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3000" b="1" dirty="0">
                <a:solidFill>
                  <a:srgbClr val="0FA747"/>
                </a:solidFill>
              </a:rPr>
              <a:t>A POSITIVE EXPERIENCE AT LOW COST</a:t>
            </a:r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A1661359-3145-A85A-B31C-360B9E30A766}"/>
              </a:ext>
            </a:extLst>
          </p:cNvPr>
          <p:cNvSpPr txBox="1">
            <a:spLocks/>
          </p:cNvSpPr>
          <p:nvPr/>
        </p:nvSpPr>
        <p:spPr>
          <a:xfrm>
            <a:off x="770278" y="1317863"/>
            <a:ext cx="10003999" cy="3688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>
                <a:latin typeface="Arial"/>
                <a:cs typeface="Arial"/>
              </a:rPr>
              <a:t>July 2021 to February 2023</a:t>
            </a:r>
            <a:endParaRPr lang="en-AU" sz="1800" dirty="0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4CEE7E1-33DB-F46E-E526-CE8F13536331}"/>
              </a:ext>
            </a:extLst>
          </p:cNvPr>
          <p:cNvGrpSpPr/>
          <p:nvPr/>
        </p:nvGrpSpPr>
        <p:grpSpPr>
          <a:xfrm>
            <a:off x="896616" y="2026819"/>
            <a:ext cx="4690831" cy="4416762"/>
            <a:chOff x="7309488" y="2019274"/>
            <a:chExt cx="4690831" cy="4416762"/>
          </a:xfrm>
        </p:grpSpPr>
        <p:pic>
          <p:nvPicPr>
            <p:cNvPr id="17" name="Picture 21" descr="Map&#10;&#10;Description automatically generated">
              <a:extLst>
                <a:ext uri="{FF2B5EF4-FFF2-40B4-BE49-F238E27FC236}">
                  <a16:creationId xmlns:a16="http://schemas.microsoft.com/office/drawing/2014/main" id="{82A08D10-39CB-00FE-D81B-6F62F0F316A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7508340" y="2548900"/>
              <a:ext cx="4033317" cy="3668968"/>
            </a:xfrm>
            <a:prstGeom prst="rect">
              <a:avLst/>
            </a:prstGeom>
            <a:noFill/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B88E98A-B753-DE30-C586-D5217F78B245}"/>
                </a:ext>
              </a:extLst>
            </p:cNvPr>
            <p:cNvSpPr txBox="1"/>
            <p:nvPr/>
          </p:nvSpPr>
          <p:spPr>
            <a:xfrm>
              <a:off x="7657210" y="4200203"/>
              <a:ext cx="1115017" cy="52322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>
                <a:defRPr/>
              </a:pPr>
              <a:r>
                <a:rPr lang="en-AU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WA - 388</a:t>
              </a:r>
            </a:p>
            <a:p>
              <a:pPr algn="ctr">
                <a:defRPr/>
              </a:pPr>
              <a:endParaRPr lang="en-AU" sz="1400" dirty="0">
                <a:solidFill>
                  <a:schemeClr val="bg1"/>
                </a:solidFill>
                <a:latin typeface="Calibri" panose="020F0502020204030204"/>
                <a:cs typeface="Calibri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0A892AC-3714-DFC7-0ACC-F931F5F968CA}"/>
                </a:ext>
              </a:extLst>
            </p:cNvPr>
            <p:cNvSpPr txBox="1"/>
            <p:nvPr/>
          </p:nvSpPr>
          <p:spPr>
            <a:xfrm>
              <a:off x="9097174" y="3279767"/>
              <a:ext cx="882181" cy="52322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>
                <a:defRPr/>
              </a:pPr>
              <a:r>
                <a:rPr lang="en-AU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NT - 127</a:t>
              </a:r>
            </a:p>
            <a:p>
              <a:pPr algn="ctr">
                <a:defRPr/>
              </a:pPr>
              <a:endParaRPr lang="en-AU" sz="1400" dirty="0">
                <a:solidFill>
                  <a:schemeClr val="bg1"/>
                </a:solidFill>
                <a:latin typeface="Calibri" panose="020F0502020204030204"/>
                <a:cs typeface="Calibri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72C3F505-227F-DB13-9FF8-11995EAACD56}"/>
                </a:ext>
              </a:extLst>
            </p:cNvPr>
            <p:cNvSpPr txBox="1"/>
            <p:nvPr/>
          </p:nvSpPr>
          <p:spPr>
            <a:xfrm>
              <a:off x="10749431" y="5912816"/>
              <a:ext cx="1168695" cy="52322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>
                <a:defRPr/>
              </a:pPr>
              <a:r>
                <a:rPr lang="en-A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TAS - 234</a:t>
              </a:r>
            </a:p>
            <a:p>
              <a:pPr algn="ctr">
                <a:defRPr/>
              </a:pPr>
              <a:endParaRPr lang="en-AU" sz="1400" dirty="0">
                <a:solidFill>
                  <a:schemeClr val="bg1"/>
                </a:solidFill>
                <a:latin typeface="Calibri" panose="020F0502020204030204"/>
                <a:cs typeface="Calibri"/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98327E01-7EA8-95F1-5C20-70AF694EACAB}"/>
                </a:ext>
              </a:extLst>
            </p:cNvPr>
            <p:cNvSpPr/>
            <p:nvPr/>
          </p:nvSpPr>
          <p:spPr>
            <a:xfrm>
              <a:off x="10856613" y="5205742"/>
              <a:ext cx="165979" cy="1886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22B5BCC2-BC1D-B2C7-B72C-755DFCF30079}"/>
                </a:ext>
              </a:extLst>
            </p:cNvPr>
            <p:cNvSpPr txBox="1"/>
            <p:nvPr/>
          </p:nvSpPr>
          <p:spPr>
            <a:xfrm>
              <a:off x="10990857" y="5233806"/>
              <a:ext cx="1009462" cy="52322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>
                <a:defRPr/>
              </a:pPr>
              <a:r>
                <a:rPr lang="en-A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 - 94</a:t>
              </a:r>
            </a:p>
            <a:p>
              <a:pPr algn="ctr">
                <a:defRPr/>
              </a:pPr>
              <a:endParaRPr lang="en-AU" sz="1400" dirty="0">
                <a:solidFill>
                  <a:schemeClr val="bg1"/>
                </a:solidFill>
                <a:latin typeface="Calibri" panose="020F0502020204030204"/>
                <a:cs typeface="Calibri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C7E9B182-D0D3-2505-435E-3805593ED91F}"/>
                </a:ext>
              </a:extLst>
            </p:cNvPr>
            <p:cNvSpPr txBox="1"/>
            <p:nvPr/>
          </p:nvSpPr>
          <p:spPr>
            <a:xfrm>
              <a:off x="7309488" y="2019274"/>
              <a:ext cx="4517613" cy="461665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 sz="2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Injured workers supported</a:t>
              </a:r>
              <a:endPara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" name="Picture 1" descr="Graphical user interface&#10;&#10;Description automatically generated">
            <a:extLst>
              <a:ext uri="{FF2B5EF4-FFF2-40B4-BE49-F238E27FC236}">
                <a16:creationId xmlns:a16="http://schemas.microsoft.com/office/drawing/2014/main" id="{5072C3E1-32C6-5CA1-8631-7C11D09F5F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3938" y="5802752"/>
            <a:ext cx="2718062" cy="105524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97055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1F4D292-E2FD-7E48-864F-B1A073B384D7}"/>
              </a:ext>
            </a:extLst>
          </p:cNvPr>
          <p:cNvSpPr txBox="1">
            <a:spLocks/>
          </p:cNvSpPr>
          <p:nvPr/>
        </p:nvSpPr>
        <p:spPr>
          <a:xfrm>
            <a:off x="698088" y="829968"/>
            <a:ext cx="11540841" cy="9262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3000" b="1" dirty="0">
                <a:solidFill>
                  <a:srgbClr val="0FA747"/>
                </a:solidFill>
              </a:rPr>
              <a:t>NAVIGATOR PARTICIPANTS RTW FASTER</a:t>
            </a:r>
          </a:p>
        </p:txBody>
      </p:sp>
      <p:pic>
        <p:nvPicPr>
          <p:cNvPr id="4" name="Picture 4" descr="Chart, treemap chart&#10;&#10;Description automatically generated">
            <a:extLst>
              <a:ext uri="{FF2B5EF4-FFF2-40B4-BE49-F238E27FC236}">
                <a16:creationId xmlns:a16="http://schemas.microsoft.com/office/drawing/2014/main" id="{D01BB6D7-C4C9-6C00-D87C-A5C3CC2E91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2959" y="2084344"/>
            <a:ext cx="5702593" cy="3079173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5075C58E-CF19-C74F-61BD-AA81126193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888" y="2085217"/>
            <a:ext cx="5702595" cy="3077425"/>
          </a:xfrm>
          <a:prstGeom prst="rect">
            <a:avLst/>
          </a:prstGeom>
        </p:spPr>
      </p:pic>
      <p:pic>
        <p:nvPicPr>
          <p:cNvPr id="2" name="Picture 1" descr="Graphical user interface&#10;&#10;Description automatically generated">
            <a:extLst>
              <a:ext uri="{FF2B5EF4-FFF2-40B4-BE49-F238E27FC236}">
                <a16:creationId xmlns:a16="http://schemas.microsoft.com/office/drawing/2014/main" id="{639D15F2-55DF-44FE-89A8-1C02D1B140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3938" y="5802752"/>
            <a:ext cx="2718062" cy="105524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89523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D564CC-FAB1-3285-18A8-09538AD9D5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8500" y="764420"/>
            <a:ext cx="10237355" cy="56033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AU" b="1" dirty="0">
                <a:solidFill>
                  <a:srgbClr val="0FA747"/>
                </a:solidFill>
              </a:rPr>
              <a:t>EMBEDDING &amp; CONTINUOUS IMPROVEMENT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413DEC-C8F6-9C44-B2BE-D598DCC9D7A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98500" y="1690687"/>
            <a:ext cx="10618429" cy="3768004"/>
          </a:xfrm>
        </p:spPr>
        <p:txBody>
          <a:bodyPr>
            <a:normAutofit/>
          </a:bodyPr>
          <a:lstStyle/>
          <a:p>
            <a:r>
              <a:rPr lang="en-AU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Consider: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1800" dirty="0"/>
              <a:t>Onboarding new starters and refresher training for existing staff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Complaint escalation process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Feedback mechanism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1800" dirty="0"/>
              <a:t>Socialise positive stories</a:t>
            </a:r>
            <a:endParaRPr lang="en-AU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285750"/>
            <a:endParaRPr lang="en-A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baseline="-25000" dirty="0"/>
          </a:p>
        </p:txBody>
      </p:sp>
      <p:pic>
        <p:nvPicPr>
          <p:cNvPr id="2" name="Picture 1" descr="Graphical user interface&#10;&#10;Description automatically generated">
            <a:extLst>
              <a:ext uri="{FF2B5EF4-FFF2-40B4-BE49-F238E27FC236}">
                <a16:creationId xmlns:a16="http://schemas.microsoft.com/office/drawing/2014/main" id="{FB39D06D-1B01-D179-2AE2-EEC896E8F7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3938" y="5802752"/>
            <a:ext cx="2718062" cy="105524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84715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3730290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D564CC-FAB1-3285-18A8-09538AD9D5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8500" y="764419"/>
            <a:ext cx="10985500" cy="63488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AU" b="1" dirty="0">
                <a:solidFill>
                  <a:srgbClr val="0FA747"/>
                </a:solidFill>
              </a:rPr>
              <a:t>CGU NAVIGATOR PROGRAM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413DEC-C8F6-9C44-B2BE-D598DCC9D7A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98500" y="1690687"/>
            <a:ext cx="10618429" cy="376800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800" dirty="0"/>
              <a:t>Background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800" dirty="0"/>
              <a:t>Program design</a:t>
            </a:r>
          </a:p>
          <a:p>
            <a:pPr marL="971550" lvl="1" indent="-285750"/>
            <a:r>
              <a:rPr lang="en-AU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CGU model</a:t>
            </a:r>
          </a:p>
          <a:p>
            <a:pPr marL="971550" lvl="1" indent="-285750"/>
            <a:r>
              <a:rPr lang="en-AU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 driven triage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800" dirty="0"/>
              <a:t>Program implementation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800" dirty="0"/>
              <a:t>Post-implementation</a:t>
            </a:r>
          </a:p>
          <a:p>
            <a:pPr marL="971550" lvl="1" indent="-285750"/>
            <a:r>
              <a:rPr lang="en-AU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Tracking benefits</a:t>
            </a:r>
          </a:p>
          <a:p>
            <a:pPr marL="971550" lvl="1" indent="-285750"/>
            <a:r>
              <a:rPr lang="en-AU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Embedding &amp; continuous improvement</a:t>
            </a:r>
          </a:p>
          <a:p>
            <a:pPr marL="971550" lvl="1" indent="-285750"/>
            <a:endParaRPr lang="en-A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baseline="-25000" dirty="0"/>
          </a:p>
        </p:txBody>
      </p:sp>
      <p:pic>
        <p:nvPicPr>
          <p:cNvPr id="6" name="Picture 5" descr="Graphical user interface&#10;&#10;Description automatically generated">
            <a:extLst>
              <a:ext uri="{FF2B5EF4-FFF2-40B4-BE49-F238E27FC236}">
                <a16:creationId xmlns:a16="http://schemas.microsoft.com/office/drawing/2014/main" id="{689867E1-1BE1-9F2D-53E1-9703B4DE84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3938" y="5802752"/>
            <a:ext cx="2718062" cy="105524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14272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39C5E156-C4D7-7B81-FAA0-FD69C4B41920}"/>
              </a:ext>
            </a:extLst>
          </p:cNvPr>
          <p:cNvGrpSpPr/>
          <p:nvPr/>
        </p:nvGrpSpPr>
        <p:grpSpPr>
          <a:xfrm>
            <a:off x="1884316" y="1620503"/>
            <a:ext cx="3431177" cy="1483547"/>
            <a:chOff x="8143" y="0"/>
            <a:chExt cx="2988729" cy="1238440"/>
          </a:xfrm>
          <a:solidFill>
            <a:srgbClr val="0077D8"/>
          </a:solidFill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8A76C2DE-8105-E1CA-4F03-CC1C4EA3E19B}"/>
                </a:ext>
              </a:extLst>
            </p:cNvPr>
            <p:cNvSpPr/>
            <p:nvPr/>
          </p:nvSpPr>
          <p:spPr>
            <a:xfrm>
              <a:off x="8143" y="0"/>
              <a:ext cx="2988729" cy="1238440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tangle: Rounded Corners 4">
              <a:extLst>
                <a:ext uri="{FF2B5EF4-FFF2-40B4-BE49-F238E27FC236}">
                  <a16:creationId xmlns:a16="http://schemas.microsoft.com/office/drawing/2014/main" id="{80238A90-A5A6-19B6-681B-40F564A852B0}"/>
                </a:ext>
              </a:extLst>
            </p:cNvPr>
            <p:cNvSpPr txBox="1"/>
            <p:nvPr/>
          </p:nvSpPr>
          <p:spPr>
            <a:xfrm>
              <a:off x="44416" y="36273"/>
              <a:ext cx="2916183" cy="1165894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PRIMARY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PSYCHOLOGICAL INJURIES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2B0F3E5-2AB0-2B1F-E6A6-AE8749E2B8E5}"/>
              </a:ext>
            </a:extLst>
          </p:cNvPr>
          <p:cNvGrpSpPr/>
          <p:nvPr/>
        </p:nvGrpSpPr>
        <p:grpSpPr>
          <a:xfrm>
            <a:off x="5675713" y="3327779"/>
            <a:ext cx="3431176" cy="1483546"/>
            <a:chOff x="4203343" y="0"/>
            <a:chExt cx="3016176" cy="1238440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05536789-FF61-DA5C-5738-736680B792A7}"/>
                </a:ext>
              </a:extLst>
            </p:cNvPr>
            <p:cNvSpPr/>
            <p:nvPr/>
          </p:nvSpPr>
          <p:spPr>
            <a:xfrm>
              <a:off x="4203343" y="0"/>
              <a:ext cx="3016176" cy="1238440"/>
            </a:xfrm>
            <a:prstGeom prst="roundRect">
              <a:avLst>
                <a:gd name="adj" fmla="val 10000"/>
              </a:avLst>
            </a:prstGeom>
            <a:solidFill>
              <a:srgbClr val="E00B4B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3379271"/>
                <a:satOff val="-8710"/>
                <a:lumOff val="-5883"/>
                <a:alphaOff val="0"/>
              </a:schemeClr>
            </a:fillRef>
            <a:effectRef idx="0">
              <a:schemeClr val="accent5">
                <a:hueOff val="-3379271"/>
                <a:satOff val="-8710"/>
                <a:lumOff val="-588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ectangle: Rounded Corners 4">
              <a:extLst>
                <a:ext uri="{FF2B5EF4-FFF2-40B4-BE49-F238E27FC236}">
                  <a16:creationId xmlns:a16="http://schemas.microsoft.com/office/drawing/2014/main" id="{E35F98FC-4494-3881-19B7-D69234F0803E}"/>
                </a:ext>
              </a:extLst>
            </p:cNvPr>
            <p:cNvSpPr txBox="1"/>
            <p:nvPr/>
          </p:nvSpPr>
          <p:spPr>
            <a:xfrm>
              <a:off x="4239616" y="36273"/>
              <a:ext cx="2943630" cy="1165894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t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200" b="1" dirty="0">
                  <a:solidFill>
                    <a:schemeClr val="bg1"/>
                  </a:solidFill>
                  <a:latin typeface="Arial"/>
                  <a:cs typeface="Arial"/>
                </a:rPr>
                <a:t>20% OF PHYSICAL INJURY CLAIMS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200" dirty="0">
                  <a:solidFill>
                    <a:schemeClr val="bg1"/>
                  </a:solidFill>
                  <a:latin typeface="Arial"/>
                  <a:cs typeface="Arial"/>
                </a:rPr>
                <a:t>Difficult for insurers to identify early and address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200" dirty="0">
                  <a:solidFill>
                    <a:schemeClr val="bg1"/>
                  </a:solidFill>
                  <a:latin typeface="Arial"/>
                  <a:cs typeface="Arial"/>
                </a:rPr>
                <a:t>4 x increase in costs on claims where secondary psychological impact is identified</a:t>
              </a:r>
              <a:endPara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AFD27A4-0509-6719-7BBA-39965AD9B9F5}"/>
              </a:ext>
            </a:extLst>
          </p:cNvPr>
          <p:cNvSpPr/>
          <p:nvPr/>
        </p:nvSpPr>
        <p:spPr>
          <a:xfrm>
            <a:off x="1884315" y="3327778"/>
            <a:ext cx="3431177" cy="1483547"/>
          </a:xfrm>
          <a:prstGeom prst="roundRect">
            <a:avLst>
              <a:gd name="adj" fmla="val 10000"/>
            </a:avLst>
          </a:prstGeom>
          <a:solidFill>
            <a:srgbClr val="FDBC3C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379271"/>
              <a:satOff val="-8710"/>
              <a:lumOff val="-5883"/>
              <a:alphaOff val="0"/>
            </a:schemeClr>
          </a:fillRef>
          <a:effectRef idx="0">
            <a:schemeClr val="accent5">
              <a:hueOff val="-3379271"/>
              <a:satOff val="-8710"/>
              <a:lumOff val="-5883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AU" sz="1400" b="1" kern="1200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AU" sz="1400" b="1" kern="1200" dirty="0">
                <a:solidFill>
                  <a:schemeClr val="tx1"/>
                </a:solidFill>
                <a:latin typeface="Arial"/>
                <a:cs typeface="Arial"/>
              </a:rPr>
              <a:t>5% </a:t>
            </a:r>
            <a:r>
              <a:rPr lang="en-AU" sz="1400" b="1" dirty="0">
                <a:solidFill>
                  <a:schemeClr val="tx1"/>
                </a:solidFill>
                <a:latin typeface="Arial"/>
                <a:cs typeface="Arial"/>
              </a:rPr>
              <a:t>OF CLAIMS</a:t>
            </a:r>
            <a:endParaRPr lang="en-AU" sz="1400" b="1" kern="1200" dirty="0">
              <a:solidFill>
                <a:schemeClr val="tx1"/>
              </a:solidFill>
              <a:latin typeface="Arial"/>
              <a:cs typeface="Arial"/>
            </a:endParaRPr>
          </a:p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AU" sz="1400" dirty="0">
                <a:solidFill>
                  <a:schemeClr val="tx1"/>
                </a:solidFill>
                <a:latin typeface="Arial"/>
                <a:cs typeface="Arial"/>
              </a:rPr>
              <a:t>Challenges accessing appropriate </a:t>
            </a:r>
            <a:r>
              <a:rPr lang="en-AU" sz="1400" b="0" kern="1200" dirty="0">
                <a:solidFill>
                  <a:schemeClr val="tx1"/>
                </a:solidFill>
                <a:latin typeface="Arial"/>
                <a:cs typeface="Arial"/>
              </a:rPr>
              <a:t>care </a:t>
            </a:r>
            <a:r>
              <a:rPr lang="en-AU" sz="1400" dirty="0">
                <a:solidFill>
                  <a:schemeClr val="tx1"/>
                </a:solidFill>
                <a:latin typeface="Arial"/>
                <a:cs typeface="Arial"/>
              </a:rPr>
              <a:t>impacts  injured worker recovery, return to work, and claims costs</a:t>
            </a:r>
            <a:endParaRPr lang="en-AU" sz="1400" b="0" kern="1200" dirty="0">
              <a:solidFill>
                <a:schemeClr val="tx1"/>
              </a:solidFill>
              <a:latin typeface="Arial"/>
              <a:cs typeface="Arial"/>
            </a:endParaRPr>
          </a:p>
          <a:p>
            <a:endParaRPr lang="en-AU" dirty="0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3A6C63DA-956C-258D-A8D4-71A1DA4EEBC1}"/>
              </a:ext>
            </a:extLst>
          </p:cNvPr>
          <p:cNvGrpSpPr/>
          <p:nvPr/>
        </p:nvGrpSpPr>
        <p:grpSpPr>
          <a:xfrm>
            <a:off x="5675712" y="1624211"/>
            <a:ext cx="3431177" cy="1483547"/>
            <a:chOff x="8143" y="0"/>
            <a:chExt cx="2988729" cy="1238440"/>
          </a:xfrm>
          <a:solidFill>
            <a:schemeClr val="bg1"/>
          </a:solidFill>
        </p:grpSpPr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14CFB608-1484-32DF-254C-14B59F9E09CD}"/>
                </a:ext>
              </a:extLst>
            </p:cNvPr>
            <p:cNvSpPr/>
            <p:nvPr/>
          </p:nvSpPr>
          <p:spPr>
            <a:xfrm>
              <a:off x="8143" y="0"/>
              <a:ext cx="2988729" cy="1238440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9" name="Rectangle: Rounded Corners 4">
              <a:extLst>
                <a:ext uri="{FF2B5EF4-FFF2-40B4-BE49-F238E27FC236}">
                  <a16:creationId xmlns:a16="http://schemas.microsoft.com/office/drawing/2014/main" id="{3BA1DE30-055B-56AE-EB5B-10866094B1D3}"/>
                </a:ext>
              </a:extLst>
            </p:cNvPr>
            <p:cNvSpPr txBox="1"/>
            <p:nvPr/>
          </p:nvSpPr>
          <p:spPr>
            <a:xfrm>
              <a:off x="44416" y="36273"/>
              <a:ext cx="2916183" cy="116589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SECONDARY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PSYCHOLOGICAL INJURIES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11C8B1BA-C0F1-F47B-2642-42C14E155DC5}"/>
              </a:ext>
            </a:extLst>
          </p:cNvPr>
          <p:cNvGrpSpPr/>
          <p:nvPr/>
        </p:nvGrpSpPr>
        <p:grpSpPr>
          <a:xfrm>
            <a:off x="5675712" y="5031346"/>
            <a:ext cx="3431177" cy="1483547"/>
            <a:chOff x="8425990" y="0"/>
            <a:chExt cx="3016176" cy="1238440"/>
          </a:xfrm>
          <a:solidFill>
            <a:srgbClr val="0FA747"/>
          </a:solidFill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0A41EC50-779B-AD5B-BE8E-4D7C862CB90A}"/>
                </a:ext>
              </a:extLst>
            </p:cNvPr>
            <p:cNvSpPr/>
            <p:nvPr/>
          </p:nvSpPr>
          <p:spPr>
            <a:xfrm>
              <a:off x="8425990" y="0"/>
              <a:ext cx="3016176" cy="1238440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6758543"/>
                <a:satOff val="-17419"/>
                <a:lumOff val="-11765"/>
                <a:alphaOff val="0"/>
              </a:schemeClr>
            </a:fillRef>
            <a:effectRef idx="0">
              <a:schemeClr val="accent5">
                <a:hueOff val="-6758543"/>
                <a:satOff val="-17419"/>
                <a:lumOff val="-1176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Rectangle: Rounded Corners 4">
              <a:extLst>
                <a:ext uri="{FF2B5EF4-FFF2-40B4-BE49-F238E27FC236}">
                  <a16:creationId xmlns:a16="http://schemas.microsoft.com/office/drawing/2014/main" id="{28A1C8BC-178C-F14D-2C65-38BFC8AD9CE5}"/>
                </a:ext>
              </a:extLst>
            </p:cNvPr>
            <p:cNvSpPr txBox="1"/>
            <p:nvPr/>
          </p:nvSpPr>
          <p:spPr>
            <a:xfrm>
              <a:off x="8462263" y="36273"/>
              <a:ext cx="2943630" cy="1165894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 typeface="Arial" panose="020B0604020202020204" pitchFamily="34" charset="0"/>
                <a:buNone/>
              </a:pPr>
              <a:r>
                <a:rPr lang="en-AU" sz="1600" b="1" kern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NAVIGATOR PROGRAM</a:t>
              </a:r>
              <a:endParaRPr lang="en-AU" sz="1600" b="0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1E25E7-59E9-2D82-BF51-1305062386A5}"/>
              </a:ext>
            </a:extLst>
          </p:cNvPr>
          <p:cNvSpPr txBox="1">
            <a:spLocks/>
          </p:cNvSpPr>
          <p:nvPr/>
        </p:nvSpPr>
        <p:spPr>
          <a:xfrm>
            <a:off x="688661" y="582371"/>
            <a:ext cx="10680520" cy="9262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b="1" dirty="0">
                <a:solidFill>
                  <a:srgbClr val="0FA747"/>
                </a:solidFill>
              </a:rPr>
              <a:t>THE CHALLENGE – SECONDARY PSYCH</a:t>
            </a:r>
          </a:p>
        </p:txBody>
      </p:sp>
      <p:sp>
        <p:nvSpPr>
          <p:cNvPr id="5" name="Arrow: Curved Left 4">
            <a:extLst>
              <a:ext uri="{FF2B5EF4-FFF2-40B4-BE49-F238E27FC236}">
                <a16:creationId xmlns:a16="http://schemas.microsoft.com/office/drawing/2014/main" id="{ED8ED692-3D52-001F-699D-C432035E5F6F}"/>
              </a:ext>
            </a:extLst>
          </p:cNvPr>
          <p:cNvSpPr/>
          <p:nvPr/>
        </p:nvSpPr>
        <p:spPr>
          <a:xfrm>
            <a:off x="9400954" y="1982840"/>
            <a:ext cx="956930" cy="3854302"/>
          </a:xfrm>
          <a:prstGeom prst="curvedLeftArrow">
            <a:avLst/>
          </a:prstGeom>
          <a:solidFill>
            <a:srgbClr val="0FA7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BDB0D04F-4B17-017C-5724-FDDFD0B1786E}"/>
              </a:ext>
            </a:extLst>
          </p:cNvPr>
          <p:cNvSpPr txBox="1">
            <a:spLocks/>
          </p:cNvSpPr>
          <p:nvPr/>
        </p:nvSpPr>
        <p:spPr>
          <a:xfrm rot="5400000">
            <a:off x="9138124" y="3559117"/>
            <a:ext cx="2858442" cy="73641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1800" b="1" baseline="-25000" dirty="0">
                <a:latin typeface="Arial"/>
                <a:cs typeface="Arial"/>
              </a:rPr>
              <a:t>PARTNERING WITH EXPERTS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  <a:buChar char="•"/>
            </a:pPr>
            <a:endParaRPr lang="en-AU" dirty="0"/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  <a:buChar char="•"/>
            </a:pPr>
            <a:endParaRPr lang="en-AU" dirty="0"/>
          </a:p>
        </p:txBody>
      </p:sp>
      <p:pic>
        <p:nvPicPr>
          <p:cNvPr id="2" name="Picture 1" descr="Graphical user interface&#10;&#10;Description automatically generated">
            <a:extLst>
              <a:ext uri="{FF2B5EF4-FFF2-40B4-BE49-F238E27FC236}">
                <a16:creationId xmlns:a16="http://schemas.microsoft.com/office/drawing/2014/main" id="{96E32CDA-CC9E-199E-6D20-59D9293502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3938" y="5802752"/>
            <a:ext cx="2718062" cy="105524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69286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Graphical user interface&#10;&#10;Description automatically generated">
            <a:extLst>
              <a:ext uri="{FF2B5EF4-FFF2-40B4-BE49-F238E27FC236}">
                <a16:creationId xmlns:a16="http://schemas.microsoft.com/office/drawing/2014/main" id="{B3C9FAD2-761D-5985-22AB-8482A09A3E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3938" y="5802752"/>
            <a:ext cx="2718062" cy="1055248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1AE0AF-89DF-170C-191E-EC435BEE82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48592" y="1668095"/>
            <a:ext cx="10579512" cy="4134657"/>
          </a:xfrm>
        </p:spPr>
        <p:txBody>
          <a:bodyPr>
            <a:normAutofit fontScale="70000" lnSpcReduction="20000"/>
          </a:bodyPr>
          <a:lstStyle/>
          <a:p>
            <a:r>
              <a:rPr lang="en-AU" sz="2300" b="1" dirty="0"/>
              <a:t>Customer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300" dirty="0"/>
              <a:t>CGU manages claims in four schemes (ACT/NT/TAS/WA), supporting customers across vast geographies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300" dirty="0"/>
              <a:t>Delivering a consistent customer experience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300" dirty="0"/>
              <a:t>Low trust environment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300" dirty="0"/>
          </a:p>
          <a:p>
            <a:r>
              <a:rPr lang="en-AU" sz="2300" b="1" dirty="0"/>
              <a:t>The case manager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300" dirty="0"/>
              <a:t>High demands, low control job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300" dirty="0"/>
              <a:t>Typically not BPS experts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300" dirty="0"/>
              <a:t>BPS care often secondary priority to claims processing matters</a:t>
            </a:r>
            <a:endParaRPr lang="en-AU" sz="2300" baseline="-25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3607135-80CB-4AB9-BEF0-29ACB2A17496}"/>
              </a:ext>
            </a:extLst>
          </p:cNvPr>
          <p:cNvSpPr txBox="1">
            <a:spLocks/>
          </p:cNvSpPr>
          <p:nvPr/>
        </p:nvSpPr>
        <p:spPr>
          <a:xfrm>
            <a:off x="698088" y="764420"/>
            <a:ext cx="10680520" cy="9262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b="1" dirty="0">
                <a:solidFill>
                  <a:srgbClr val="0FA747"/>
                </a:solidFill>
              </a:rPr>
              <a:t>CONSIDERATIONS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1810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276A2F-2FEC-CA13-1812-E9BD3A47C3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2626" y="680944"/>
            <a:ext cx="10329409" cy="560336"/>
          </a:xfrm>
        </p:spPr>
        <p:txBody>
          <a:bodyPr>
            <a:normAutofit lnSpcReduction="10000"/>
          </a:bodyPr>
          <a:lstStyle/>
          <a:p>
            <a:r>
              <a:rPr lang="en-AU" dirty="0"/>
              <a:t>Number of early intervention service referrals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881754-3926-4FAF-8C3D-2461F058F668}"/>
              </a:ext>
            </a:extLst>
          </p:cNvPr>
          <p:cNvSpPr txBox="1"/>
          <p:nvPr/>
        </p:nvSpPr>
        <p:spPr>
          <a:xfrm>
            <a:off x="652627" y="1241280"/>
            <a:ext cx="6636161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fontAlgn="auto"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rgbClr val="000000"/>
              </a:buClr>
              <a:buSzTx/>
              <a:tabLst/>
              <a:defRPr/>
            </a:pPr>
            <a:r>
              <a:rPr lang="en-AU" dirty="0">
                <a:solidFill>
                  <a:srgbClr val="0FA747"/>
                </a:solidFill>
                <a:latin typeface="Arial" panose="020B0604020202020204" pitchFamily="34" charset="0"/>
                <a:cs typeface="Arial" panose="020B0604020202020204" pitchFamily="34" charset="0"/>
                <a:sym typeface="Poppins Light"/>
              </a:rPr>
              <a:t>Making the process easy leads to higher utilisation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6680E598-5F26-46D9-A0A6-627FFFB289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2911133"/>
              </p:ext>
            </p:extLst>
          </p:nvPr>
        </p:nvGraphicFramePr>
        <p:xfrm>
          <a:off x="748145" y="1708727"/>
          <a:ext cx="9984510" cy="4886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143261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276A2F-2FEC-CA13-1812-E9BD3A47C3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8090" y="764420"/>
            <a:ext cx="11004383" cy="565616"/>
          </a:xfrm>
        </p:spPr>
        <p:txBody>
          <a:bodyPr>
            <a:normAutofit lnSpcReduction="10000"/>
          </a:bodyPr>
          <a:lstStyle/>
          <a:p>
            <a:r>
              <a:rPr lang="en-AU" dirty="0"/>
              <a:t>Timeframe to early intervention service referral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DDCEEC6-A1F6-650A-239E-2FA8F3AFC9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8527708"/>
              </p:ext>
            </p:extLst>
          </p:nvPr>
        </p:nvGraphicFramePr>
        <p:xfrm>
          <a:off x="1236618" y="2020389"/>
          <a:ext cx="9797142" cy="4258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Google Shape;70;p10">
            <a:extLst>
              <a:ext uri="{FF2B5EF4-FFF2-40B4-BE49-F238E27FC236}">
                <a16:creationId xmlns:a16="http://schemas.microsoft.com/office/drawing/2014/main" id="{8ADE1A4F-5ACA-098E-13FE-165C6BA446E9}"/>
              </a:ext>
            </a:extLst>
          </p:cNvPr>
          <p:cNvSpPr txBox="1"/>
          <p:nvPr/>
        </p:nvSpPr>
        <p:spPr>
          <a:xfrm>
            <a:off x="827314" y="1114256"/>
            <a:ext cx="8002149" cy="688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6200" tIns="76200" rIns="76200" bIns="76200" anchor="t" anchorCtr="0">
            <a:noAutofit/>
          </a:bodyPr>
          <a:lstStyle/>
          <a:p>
            <a:pPr marR="0" lvl="0" fontAlgn="auto"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rgbClr val="000000"/>
              </a:buClr>
              <a:buSzTx/>
              <a:tabLst/>
              <a:defRPr/>
            </a:pPr>
            <a:r>
              <a:rPr lang="en-AU" dirty="0">
                <a:solidFill>
                  <a:srgbClr val="0FA747"/>
                </a:solidFill>
                <a:latin typeface="Arial" panose="020B0604020202020204" pitchFamily="34" charset="0"/>
                <a:cs typeface="Arial" panose="020B0604020202020204" pitchFamily="34" charset="0"/>
                <a:sym typeface="Poppins Light"/>
              </a:rPr>
              <a:t>Making the process easy leads to faster service</a:t>
            </a:r>
            <a:endParaRPr dirty="0">
              <a:solidFill>
                <a:srgbClr val="0FA747"/>
              </a:solidFill>
              <a:latin typeface="Arial" panose="020B0604020202020204" pitchFamily="34" charset="0"/>
              <a:cs typeface="Arial" panose="020B0604020202020204" pitchFamily="34" charset="0"/>
              <a:sym typeface="Poppins Ligh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625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413DEC-C8F6-9C44-B2BE-D598DCC9D7A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98500" y="1690688"/>
            <a:ext cx="10618429" cy="1288182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Centre the person on the claim</a:t>
            </a:r>
            <a:r>
              <a:rPr lang="en-AU" sz="2400" baseline="-25000" dirty="0"/>
              <a:t>1</a:t>
            </a:r>
            <a:r>
              <a:rPr lang="en-AU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Effective decision making supported by analytics &amp; automation</a:t>
            </a:r>
            <a:r>
              <a:rPr lang="en-AU" sz="2400" baseline="-25000" dirty="0"/>
              <a:t>1</a:t>
            </a:r>
            <a:r>
              <a:rPr lang="en-AU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Make it EASY, ATTRACTIVE, SOCIAL, and TIMELY</a:t>
            </a:r>
            <a:r>
              <a:rPr lang="en-AU" sz="2400" baseline="-25000" dirty="0"/>
              <a:t>2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4461DC69-3F20-B1BB-6110-7B0FEA6427FF}"/>
              </a:ext>
            </a:extLst>
          </p:cNvPr>
          <p:cNvSpPr txBox="1">
            <a:spLocks/>
          </p:cNvSpPr>
          <p:nvPr/>
        </p:nvSpPr>
        <p:spPr>
          <a:xfrm>
            <a:off x="890480" y="5353724"/>
            <a:ext cx="10618429" cy="7398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AutoNum type="arabicPeriod"/>
            </a:pPr>
            <a:r>
              <a:rPr lang="en-AU" sz="800"/>
              <a:t>Taking Action: A best practice framework for the management of psychological claims in Australian workers’ compensation sector. Safe Work Australia.</a:t>
            </a:r>
          </a:p>
          <a:p>
            <a:pPr marL="228600" indent="-228600">
              <a:buAutoNum type="arabicPeriod"/>
            </a:pPr>
            <a:r>
              <a:rPr lang="en-AU" sz="800" err="1"/>
              <a:t>Hallsworth</a:t>
            </a:r>
            <a:r>
              <a:rPr lang="en-AU" sz="800"/>
              <a:t>, M. et al (2016). Applying </a:t>
            </a:r>
            <a:r>
              <a:rPr lang="en-AU" sz="800" err="1"/>
              <a:t>Behavioral</a:t>
            </a:r>
            <a:r>
              <a:rPr lang="en-AU" sz="800"/>
              <a:t> Insights: Simple Ways to Improve Health Outcomes. Doha, Qatar. World Innovation Summit for Health</a:t>
            </a:r>
            <a:r>
              <a:rPr lang="en-AU" sz="1000"/>
              <a:t>.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77901AAE-6C73-75F8-C6D8-69E8E9BB0F59}"/>
              </a:ext>
            </a:extLst>
          </p:cNvPr>
          <p:cNvSpPr txBox="1">
            <a:spLocks/>
          </p:cNvSpPr>
          <p:nvPr/>
        </p:nvSpPr>
        <p:spPr>
          <a:xfrm>
            <a:off x="698088" y="764420"/>
            <a:ext cx="10680520" cy="9262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b="1" dirty="0">
                <a:solidFill>
                  <a:srgbClr val="0FA747"/>
                </a:solidFill>
              </a:rPr>
              <a:t>DESIGNING A SOLUTION</a:t>
            </a:r>
          </a:p>
        </p:txBody>
      </p:sp>
      <p:pic>
        <p:nvPicPr>
          <p:cNvPr id="2" name="Picture 1" descr="Graphical user interface&#10;&#10;Description automatically generated">
            <a:extLst>
              <a:ext uri="{FF2B5EF4-FFF2-40B4-BE49-F238E27FC236}">
                <a16:creationId xmlns:a16="http://schemas.microsoft.com/office/drawing/2014/main" id="{63E57B8D-3B82-4EEF-5CB3-E893469F01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3938" y="5802752"/>
            <a:ext cx="2718062" cy="105524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84821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F47B14D-2EE1-4622-E2C6-8C6AF03B85A5}"/>
              </a:ext>
            </a:extLst>
          </p:cNvPr>
          <p:cNvSpPr/>
          <p:nvPr/>
        </p:nvSpPr>
        <p:spPr>
          <a:xfrm>
            <a:off x="3308566" y="3032535"/>
            <a:ext cx="2516957" cy="1522046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E00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41D4734-E57F-8CE2-BBCA-8FCAA67FB7DD}"/>
              </a:ext>
            </a:extLst>
          </p:cNvPr>
          <p:cNvSpPr/>
          <p:nvPr/>
        </p:nvSpPr>
        <p:spPr>
          <a:xfrm>
            <a:off x="6083170" y="3032535"/>
            <a:ext cx="2516957" cy="1522046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DBC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442B3BD-B5CC-3567-A400-F816885526E4}"/>
              </a:ext>
            </a:extLst>
          </p:cNvPr>
          <p:cNvGrpSpPr/>
          <p:nvPr/>
        </p:nvGrpSpPr>
        <p:grpSpPr>
          <a:xfrm>
            <a:off x="8857774" y="3032535"/>
            <a:ext cx="2516957" cy="1522046"/>
            <a:chOff x="8857774" y="3032535"/>
            <a:chExt cx="2516957" cy="1522046"/>
          </a:xfrm>
          <a:solidFill>
            <a:schemeClr val="bg1"/>
          </a:solidFill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8C6031C2-171E-D822-66AF-C64886FB721D}"/>
                </a:ext>
              </a:extLst>
            </p:cNvPr>
            <p:cNvSpPr/>
            <p:nvPr/>
          </p:nvSpPr>
          <p:spPr>
            <a:xfrm>
              <a:off x="8857774" y="3032535"/>
              <a:ext cx="2516957" cy="1522046"/>
            </a:xfrm>
            <a:prstGeom prst="roundRect">
              <a:avLst/>
            </a:prstGeom>
            <a:grpFill/>
            <a:ln w="25400">
              <a:solidFill>
                <a:srgbClr val="0077D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539E80A-5E9D-297F-39BB-4194DB8D25BA}"/>
                </a:ext>
              </a:extLst>
            </p:cNvPr>
            <p:cNvSpPr txBox="1"/>
            <p:nvPr/>
          </p:nvSpPr>
          <p:spPr>
            <a:xfrm>
              <a:off x="9003298" y="3130398"/>
              <a:ext cx="2257826" cy="138499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AU" sz="1400" dirty="0">
                  <a:latin typeface="Arial" panose="020B0604020202020204" pitchFamily="34" charset="0"/>
                  <a:cs typeface="Arial" panose="020B0604020202020204" pitchFamily="34" charset="0"/>
                </a:rPr>
                <a:t>Navigator Group expert counsellors and psychologists provide individualised support for individuals at risk of mental health impact</a:t>
              </a:r>
            </a:p>
          </p:txBody>
        </p:sp>
      </p:grp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05A31AC-3ADC-1924-6733-720CA85C2C9C}"/>
              </a:ext>
            </a:extLst>
          </p:cNvPr>
          <p:cNvSpPr/>
          <p:nvPr/>
        </p:nvSpPr>
        <p:spPr>
          <a:xfrm>
            <a:off x="527957" y="3032535"/>
            <a:ext cx="2516957" cy="1522046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FA7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Arrow: U-Turn 21">
            <a:extLst>
              <a:ext uri="{FF2B5EF4-FFF2-40B4-BE49-F238E27FC236}">
                <a16:creationId xmlns:a16="http://schemas.microsoft.com/office/drawing/2014/main" id="{A384B99E-2EA6-AF39-5F45-C0334926C904}"/>
              </a:ext>
            </a:extLst>
          </p:cNvPr>
          <p:cNvSpPr/>
          <p:nvPr/>
        </p:nvSpPr>
        <p:spPr>
          <a:xfrm>
            <a:off x="1936966" y="1999593"/>
            <a:ext cx="2743200" cy="870857"/>
          </a:xfrm>
          <a:prstGeom prst="uturnArrow">
            <a:avLst/>
          </a:prstGeom>
          <a:solidFill>
            <a:srgbClr val="0FA747"/>
          </a:solidFill>
          <a:ln>
            <a:solidFill>
              <a:srgbClr val="0FA7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3" name="Arrow: U-Turn 22">
            <a:extLst>
              <a:ext uri="{FF2B5EF4-FFF2-40B4-BE49-F238E27FC236}">
                <a16:creationId xmlns:a16="http://schemas.microsoft.com/office/drawing/2014/main" id="{E7F21D00-D626-0EF6-A74C-2D8D608E8AAD}"/>
              </a:ext>
            </a:extLst>
          </p:cNvPr>
          <p:cNvSpPr/>
          <p:nvPr/>
        </p:nvSpPr>
        <p:spPr>
          <a:xfrm flipV="1">
            <a:off x="4453923" y="4716666"/>
            <a:ext cx="2743200" cy="870857"/>
          </a:xfrm>
          <a:prstGeom prst="uturnArrow">
            <a:avLst/>
          </a:prstGeom>
          <a:solidFill>
            <a:srgbClr val="0FA747"/>
          </a:solidFill>
          <a:ln>
            <a:solidFill>
              <a:srgbClr val="0FA7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4" name="Arrow: U-Turn 23">
            <a:extLst>
              <a:ext uri="{FF2B5EF4-FFF2-40B4-BE49-F238E27FC236}">
                <a16:creationId xmlns:a16="http://schemas.microsoft.com/office/drawing/2014/main" id="{BC5B748B-D71E-38E2-6083-674358433704}"/>
              </a:ext>
            </a:extLst>
          </p:cNvPr>
          <p:cNvSpPr/>
          <p:nvPr/>
        </p:nvSpPr>
        <p:spPr>
          <a:xfrm>
            <a:off x="7351791" y="1999593"/>
            <a:ext cx="2743200" cy="870857"/>
          </a:xfrm>
          <a:prstGeom prst="uturnArrow">
            <a:avLst/>
          </a:prstGeom>
          <a:solidFill>
            <a:srgbClr val="0FA747"/>
          </a:solidFill>
          <a:ln>
            <a:solidFill>
              <a:srgbClr val="0FA7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4F9C67-6D51-2581-6679-1A466E171929}"/>
              </a:ext>
            </a:extLst>
          </p:cNvPr>
          <p:cNvSpPr txBox="1"/>
          <p:nvPr/>
        </p:nvSpPr>
        <p:spPr>
          <a:xfrm>
            <a:off x="651308" y="3208782"/>
            <a:ext cx="23936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CGU automated claim triage identifies new physical injury claims for service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5ED4C1-F7D4-2D6E-E4B6-751A04D16C25}"/>
              </a:ext>
            </a:extLst>
          </p:cNvPr>
          <p:cNvSpPr txBox="1"/>
          <p:nvPr/>
        </p:nvSpPr>
        <p:spPr>
          <a:xfrm>
            <a:off x="3406581" y="3195946"/>
            <a:ext cx="23209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Suitable claims automatically referred to Navigator Group within 1 week of lodgement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D1FD5B-7C2B-137D-0D50-F0FCFD69616C}"/>
              </a:ext>
            </a:extLst>
          </p:cNvPr>
          <p:cNvSpPr txBox="1"/>
          <p:nvPr/>
        </p:nvSpPr>
        <p:spPr>
          <a:xfrm>
            <a:off x="6253275" y="3130071"/>
            <a:ext cx="2346852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Navigator Group engages injured person.</a:t>
            </a:r>
          </a:p>
          <a:p>
            <a:b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Confidential &amp; opt-in model builds trust and empowers injured person in their care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AA6342B7-3C33-6332-DA07-84E54B1404F6}"/>
              </a:ext>
            </a:extLst>
          </p:cNvPr>
          <p:cNvSpPr txBox="1">
            <a:spLocks/>
          </p:cNvSpPr>
          <p:nvPr/>
        </p:nvSpPr>
        <p:spPr>
          <a:xfrm>
            <a:off x="698088" y="764420"/>
            <a:ext cx="10680520" cy="9262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b="1" dirty="0">
                <a:solidFill>
                  <a:srgbClr val="0FA747"/>
                </a:solidFill>
              </a:rPr>
              <a:t>CGU MODEL – EFFICIENT &amp; UNCOMPLICATED</a:t>
            </a:r>
          </a:p>
        </p:txBody>
      </p:sp>
      <p:pic>
        <p:nvPicPr>
          <p:cNvPr id="2" name="Picture 1" descr="Graphical user interface&#10;&#10;Description automatically generated">
            <a:extLst>
              <a:ext uri="{FF2B5EF4-FFF2-40B4-BE49-F238E27FC236}">
                <a16:creationId xmlns:a16="http://schemas.microsoft.com/office/drawing/2014/main" id="{EEDCFA45-1D20-0DF7-7EBB-45EE2096BC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3938" y="5802752"/>
            <a:ext cx="2718062" cy="105524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45017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D564CC-FAB1-3285-18A8-09538AD9D5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8500" y="764420"/>
            <a:ext cx="10050365" cy="56033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AU" b="1" dirty="0">
                <a:solidFill>
                  <a:srgbClr val="0FA747"/>
                </a:solidFill>
              </a:rPr>
              <a:t>SYSTEM DRIVEN TRIAGE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413DEC-C8F6-9C44-B2BE-D598DCC9D7A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98500" y="1690687"/>
            <a:ext cx="6025573" cy="4276004"/>
          </a:xfrm>
        </p:spPr>
        <p:txBody>
          <a:bodyPr>
            <a:normAutofit/>
          </a:bodyPr>
          <a:lstStyle/>
          <a:p>
            <a:r>
              <a:rPr lang="en-AU" sz="2000" dirty="0"/>
              <a:t>Philosophy of exclusion: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No privacy consent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Declined claims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Primary mental health claims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Fatality claims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NIHL &amp; industrial disease claims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Medical expense only claims / fit PIDs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Catastrophic injury claims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285750"/>
            <a:endParaRPr lang="en-A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baseline="-25000" dirty="0"/>
          </a:p>
        </p:txBody>
      </p:sp>
      <p:pic>
        <p:nvPicPr>
          <p:cNvPr id="2" name="Picture 1" descr="Graphical user interface&#10;&#10;Description automatically generated">
            <a:extLst>
              <a:ext uri="{FF2B5EF4-FFF2-40B4-BE49-F238E27FC236}">
                <a16:creationId xmlns:a16="http://schemas.microsoft.com/office/drawing/2014/main" id="{FB39D06D-1B01-D179-2AE2-EEC896E8F7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3938" y="5802752"/>
            <a:ext cx="2718062" cy="1055248"/>
          </a:xfrm>
          <a:prstGeom prst="rect">
            <a:avLst/>
          </a:prstGeom>
        </p:spPr>
      </p:pic>
      <p:sp>
        <p:nvSpPr>
          <p:cNvPr id="5" name="Right Brace 4">
            <a:extLst>
              <a:ext uri="{FF2B5EF4-FFF2-40B4-BE49-F238E27FC236}">
                <a16:creationId xmlns:a16="http://schemas.microsoft.com/office/drawing/2014/main" id="{6AAD5B37-3745-6A74-88FB-3FF6CC6E9343}"/>
              </a:ext>
            </a:extLst>
          </p:cNvPr>
          <p:cNvSpPr/>
          <p:nvPr/>
        </p:nvSpPr>
        <p:spPr>
          <a:xfrm>
            <a:off x="5721927" y="2152072"/>
            <a:ext cx="748146" cy="37314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EBB7EB-4562-CE23-072F-52750B3FDD11}"/>
              </a:ext>
            </a:extLst>
          </p:cNvPr>
          <p:cNvSpPr txBox="1"/>
          <p:nvPr/>
        </p:nvSpPr>
        <p:spPr>
          <a:xfrm>
            <a:off x="6724073" y="3808135"/>
            <a:ext cx="5153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MSK injuries </a:t>
            </a:r>
            <a:r>
              <a:rPr lang="en-AU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identified</a:t>
            </a:r>
            <a:r>
              <a:rPr lang="en-AU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by injury coding on lodgement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49489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GU0598_CGU Powerpoint Template[1]" id="{7D56B335-D081-4943-821C-7CF267934855}" vid="{DBDE898B-4E07-9B4B-9352-2F3EC9E36E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813ac4-7eeb-47d1-a0bb-c1f7ebd1ba6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36C2EF2FA0DA4EB1FB1676D1788718" ma:contentTypeVersion="11" ma:contentTypeDescription="Create a new document." ma:contentTypeScope="" ma:versionID="c2897c38bf538d7a276d3ac7c02033ac">
  <xsd:schema xmlns:xsd="http://www.w3.org/2001/XMLSchema" xmlns:xs="http://www.w3.org/2001/XMLSchema" xmlns:p="http://schemas.microsoft.com/office/2006/metadata/properties" xmlns:ns3="5d51f7d3-5ede-421c-aab4-def9ce6760c0" xmlns:ns4="7f813ac4-7eeb-47d1-a0bb-c1f7ebd1ba63" targetNamespace="http://schemas.microsoft.com/office/2006/metadata/properties" ma:root="true" ma:fieldsID="c528423605495299781fdc52523cda9f" ns3:_="" ns4:_="">
    <xsd:import namespace="5d51f7d3-5ede-421c-aab4-def9ce6760c0"/>
    <xsd:import namespace="7f813ac4-7eeb-47d1-a0bb-c1f7ebd1ba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51f7d3-5ede-421c-aab4-def9ce6760c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813ac4-7eeb-47d1-a0bb-c1f7ebd1ba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2B3290-4326-494C-9BC4-DD7A34079739}">
  <ds:schemaRefs>
    <ds:schemaRef ds:uri="5d51f7d3-5ede-421c-aab4-def9ce6760c0"/>
    <ds:schemaRef ds:uri="7f813ac4-7eeb-47d1-a0bb-c1f7ebd1ba6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14957F6-19EA-4410-9532-9055F05A57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647CEB-3DF7-4EC4-830A-F16A3C998B1B}">
  <ds:schemaRefs>
    <ds:schemaRef ds:uri="5d51f7d3-5ede-421c-aab4-def9ce6760c0"/>
    <ds:schemaRef ds:uri="7f813ac4-7eeb-47d1-a0bb-c1f7ebd1ba6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CGU0598_CGU Powerpoint Template[1]</Template>
  <TotalTime>2621</TotalTime>
  <Words>505</Words>
  <Application>Microsoft Office PowerPoint</Application>
  <PresentationFormat>Widescreen</PresentationFormat>
  <Paragraphs>108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Arial,Sans-Serif</vt:lpstr>
      <vt:lpstr>Calibri</vt:lpstr>
      <vt:lpstr>Calibri Light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 McLennan</dc:creator>
  <cp:lastModifiedBy>Mary Wyatt</cp:lastModifiedBy>
  <cp:revision>1129</cp:revision>
  <dcterms:created xsi:type="dcterms:W3CDTF">2022-07-05T23:52:06Z</dcterms:created>
  <dcterms:modified xsi:type="dcterms:W3CDTF">2023-06-27T03:01:45Z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0x0101006D36C2EF2FA0DA4EB1FB1676D1788718</vt:lpwstr>
  </property>
  <property fmtid="{D5CDD505-2E9C-101B-9397-08002B2CF9AE}" pid="4" name="MSIP_Label_d67940b2-c824-435f-b5e4-1d10139426c1_Enabled">
    <vt:lpwstr>true</vt:lpwstr>
  </property>
  <property fmtid="{D5CDD505-2E9C-101B-9397-08002B2CF9AE}" pid="5" name="MSIP_Label_d67940b2-c824-435f-b5e4-1d10139426c1_SetDate">
    <vt:lpwstr>2022-07-25T06:52:25Z</vt:lpwstr>
  </property>
  <property fmtid="{D5CDD505-2E9C-101B-9397-08002B2CF9AE}" pid="6" name="MSIP_Label_d67940b2-c824-435f-b5e4-1d10139426c1_Method">
    <vt:lpwstr>Privileged</vt:lpwstr>
  </property>
  <property fmtid="{D5CDD505-2E9C-101B-9397-08002B2CF9AE}" pid="7" name="MSIP_Label_d67940b2-c824-435f-b5e4-1d10139426c1_Name">
    <vt:lpwstr>PUBLIC-NO FOOTER</vt:lpwstr>
  </property>
  <property fmtid="{D5CDD505-2E9C-101B-9397-08002B2CF9AE}" pid="8" name="MSIP_Label_d67940b2-c824-435f-b5e4-1d10139426c1_SiteId">
    <vt:lpwstr>7d847b00-9cb2-4e8b-9f14-fb58de4bcdde</vt:lpwstr>
  </property>
  <property fmtid="{D5CDD505-2E9C-101B-9397-08002B2CF9AE}" pid="9" name="MSIP_Label_d67940b2-c824-435f-b5e4-1d10139426c1_ActionId">
    <vt:lpwstr>a596624f-331a-4ce8-8188-76bc323d648a</vt:lpwstr>
  </property>
  <property fmtid="{D5CDD505-2E9C-101B-9397-08002B2CF9AE}" pid="10" name="MSIP_Label_d67940b2-c824-435f-b5e4-1d10139426c1_ContentBits">
    <vt:lpwstr>0</vt:lpwstr>
  </property>
  <property fmtid="{D5CDD505-2E9C-101B-9397-08002B2CF9AE}" pid="11" name="_AdHocReviewCycleID">
    <vt:i4>2111409799</vt:i4>
  </property>
  <property fmtid="{D5CDD505-2E9C-101B-9397-08002B2CF9AE}" pid="12" name="_EmailSubject">
    <vt:lpwstr>[External] Re: BPS online session next week</vt:lpwstr>
  </property>
  <property fmtid="{D5CDD505-2E9C-101B-9397-08002B2CF9AE}" pid="13" name="_AuthorEmail">
    <vt:lpwstr>Marc.McLennan@cgu.com.au</vt:lpwstr>
  </property>
  <property fmtid="{D5CDD505-2E9C-101B-9397-08002B2CF9AE}" pid="14" name="_AuthorEmailDisplayName">
    <vt:lpwstr>Marc McLennan</vt:lpwstr>
  </property>
  <property fmtid="{D5CDD505-2E9C-101B-9397-08002B2CF9AE}" pid="15" name="_PreviousAdHocReviewCycleID">
    <vt:i4>-608579666</vt:i4>
  </property>
  <property fmtid="{D5CDD505-2E9C-101B-9397-08002B2CF9AE}" pid="16" name="ArticulateGUID">
    <vt:lpwstr>8DA0063D-09F9-4CD5-B3A8-5F59C1994D83</vt:lpwstr>
  </property>
  <property fmtid="{D5CDD505-2E9C-101B-9397-08002B2CF9AE}" pid="17" name="ArticulatePath">
    <vt:lpwstr>BPS Online Follow Up Session 1</vt:lpwstr>
  </property>
</Properties>
</file>